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Inter" charset="1" panose="020B0502030000000004"/>
      <p:regular r:id="rId17"/>
    </p:embeddedFont>
    <p:embeddedFont>
      <p:font typeface="Brittany" charset="1" panose="00000000000000000000"/>
      <p:regular r:id="rId18"/>
    </p:embeddedFont>
    <p:embeddedFont>
      <p:font typeface="Inter Bold" charset="1" panose="020B080203000000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78422" y="4325753"/>
            <a:ext cx="16331156" cy="5961247"/>
            <a:chOff x="0" y="0"/>
            <a:chExt cx="21774875" cy="7948329"/>
          </a:xfrm>
        </p:grpSpPr>
        <p:pic>
          <p:nvPicPr>
            <p:cNvPr name="Picture 3" id="3"/>
            <p:cNvPicPr>
              <a:picLocks noChangeAspect="true"/>
            </p:cNvPicPr>
            <p:nvPr/>
          </p:nvPicPr>
          <p:blipFill>
            <a:blip r:embed="rId2"/>
            <a:srcRect l="0" t="37832" r="0" b="37832"/>
            <a:stretch>
              <a:fillRect/>
            </a:stretch>
          </p:blipFill>
          <p:spPr>
            <a:xfrm flipH="false" flipV="false">
              <a:off x="0" y="0"/>
              <a:ext cx="21774875" cy="7948329"/>
            </a:xfrm>
            <a:prstGeom prst="rect">
              <a:avLst/>
            </a:prstGeom>
          </p:spPr>
        </p:pic>
      </p:grpSp>
      <p:sp>
        <p:nvSpPr>
          <p:cNvPr name="TextBox 4" id="4"/>
          <p:cNvSpPr txBox="true"/>
          <p:nvPr/>
        </p:nvSpPr>
        <p:spPr>
          <a:xfrm rot="0">
            <a:off x="514350" y="-76022"/>
            <a:ext cx="17259300" cy="5882095"/>
          </a:xfrm>
          <a:prstGeom prst="rect">
            <a:avLst/>
          </a:prstGeom>
        </p:spPr>
        <p:txBody>
          <a:bodyPr anchor="t" rtlCol="false" tIns="0" lIns="0" bIns="0" rIns="0">
            <a:spAutoFit/>
          </a:bodyPr>
          <a:lstStyle/>
          <a:p>
            <a:pPr algn="ctr">
              <a:lnSpc>
                <a:spcPts val="48015"/>
              </a:lnSpc>
            </a:pPr>
            <a:r>
              <a:rPr lang="en-US" sz="34296">
                <a:solidFill>
                  <a:srgbClr val="E6E8DA"/>
                </a:solidFill>
                <a:latin typeface="Anton"/>
                <a:ea typeface="Anton"/>
                <a:cs typeface="Anton"/>
                <a:sym typeface="Anton"/>
              </a:rPr>
              <a:t>PORTFOLIO</a:t>
            </a:r>
          </a:p>
        </p:txBody>
      </p:sp>
      <p:sp>
        <p:nvSpPr>
          <p:cNvPr name="TextBox 5" id="5"/>
          <p:cNvSpPr txBox="true"/>
          <p:nvPr/>
        </p:nvSpPr>
        <p:spPr>
          <a:xfrm rot="0">
            <a:off x="6211179" y="9051607"/>
            <a:ext cx="5865642" cy="365760"/>
          </a:xfrm>
          <a:prstGeom prst="rect">
            <a:avLst/>
          </a:prstGeom>
        </p:spPr>
        <p:txBody>
          <a:bodyPr anchor="t" rtlCol="false" tIns="0" lIns="0" bIns="0" rIns="0">
            <a:spAutoFit/>
          </a:bodyPr>
          <a:lstStyle/>
          <a:p>
            <a:pPr algn="ctr" marL="0" indent="0" lvl="0">
              <a:lnSpc>
                <a:spcPts val="2940"/>
              </a:lnSpc>
            </a:pPr>
            <a:r>
              <a:rPr lang="en-US" sz="2100">
                <a:solidFill>
                  <a:srgbClr val="FFFFFF"/>
                </a:solidFill>
                <a:latin typeface="Inter"/>
                <a:ea typeface="Inter"/>
                <a:cs typeface="Inter"/>
                <a:sym typeface="Inter"/>
              </a:rPr>
              <a:t>Presentation by - Claudia Alves</a:t>
            </a:r>
          </a:p>
        </p:txBody>
      </p:sp>
      <p:sp>
        <p:nvSpPr>
          <p:cNvPr name="TextBox 6" id="6"/>
          <p:cNvSpPr txBox="true"/>
          <p:nvPr/>
        </p:nvSpPr>
        <p:spPr>
          <a:xfrm rot="0">
            <a:off x="3730929" y="1254930"/>
            <a:ext cx="10826141" cy="3127621"/>
          </a:xfrm>
          <a:prstGeom prst="rect">
            <a:avLst/>
          </a:prstGeom>
        </p:spPr>
        <p:txBody>
          <a:bodyPr anchor="t" rtlCol="false" tIns="0" lIns="0" bIns="0" rIns="0">
            <a:spAutoFit/>
          </a:bodyPr>
          <a:lstStyle/>
          <a:p>
            <a:pPr algn="ctr" marL="0" indent="0" lvl="0">
              <a:lnSpc>
                <a:spcPts val="25536"/>
              </a:lnSpc>
              <a:spcBef>
                <a:spcPct val="0"/>
              </a:spcBef>
            </a:pPr>
            <a:r>
              <a:rPr lang="en-US" sz="18240" strike="noStrike" u="none">
                <a:solidFill>
                  <a:srgbClr val="FF3D00"/>
                </a:solidFill>
                <a:latin typeface="Brittany"/>
                <a:ea typeface="Brittany"/>
                <a:cs typeface="Brittany"/>
                <a:sym typeface="Brittany"/>
              </a:rPr>
              <a:t>Creative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8DA"/>
        </a:solidFill>
      </p:bgPr>
    </p:bg>
    <p:spTree>
      <p:nvGrpSpPr>
        <p:cNvPr id="1" name=""/>
        <p:cNvGrpSpPr/>
        <p:nvPr/>
      </p:nvGrpSpPr>
      <p:grpSpPr>
        <a:xfrm>
          <a:off x="0" y="0"/>
          <a:ext cx="0" cy="0"/>
          <a:chOff x="0" y="0"/>
          <a:chExt cx="0" cy="0"/>
        </a:xfrm>
      </p:grpSpPr>
      <p:sp>
        <p:nvSpPr>
          <p:cNvPr name="TextBox 2" id="2"/>
          <p:cNvSpPr txBox="true"/>
          <p:nvPr/>
        </p:nvSpPr>
        <p:spPr>
          <a:xfrm rot="0">
            <a:off x="514350" y="2274195"/>
            <a:ext cx="17259300" cy="5167111"/>
          </a:xfrm>
          <a:prstGeom prst="rect">
            <a:avLst/>
          </a:prstGeom>
        </p:spPr>
        <p:txBody>
          <a:bodyPr anchor="t" rtlCol="false" tIns="0" lIns="0" bIns="0" rIns="0">
            <a:spAutoFit/>
          </a:bodyPr>
          <a:lstStyle/>
          <a:p>
            <a:pPr algn="ctr" marL="0" indent="0" lvl="0">
              <a:lnSpc>
                <a:spcPts val="42273"/>
              </a:lnSpc>
            </a:pPr>
            <a:r>
              <a:rPr lang="en-US" sz="30195" strike="noStrike" u="none">
                <a:solidFill>
                  <a:srgbClr val="FF3D00"/>
                </a:solidFill>
                <a:latin typeface="Anton"/>
                <a:ea typeface="Anton"/>
                <a:cs typeface="Anton"/>
                <a:sym typeface="Anton"/>
              </a:rPr>
              <a:t>LET'S WORK</a:t>
            </a:r>
          </a:p>
        </p:txBody>
      </p:sp>
      <p:grpSp>
        <p:nvGrpSpPr>
          <p:cNvPr name="Group 3" id="3"/>
          <p:cNvGrpSpPr/>
          <p:nvPr/>
        </p:nvGrpSpPr>
        <p:grpSpPr>
          <a:xfrm rot="0">
            <a:off x="514350" y="5558106"/>
            <a:ext cx="17259300" cy="3086100"/>
            <a:chOff x="0" y="0"/>
            <a:chExt cx="4545659" cy="812800"/>
          </a:xfrm>
        </p:grpSpPr>
        <p:sp>
          <p:nvSpPr>
            <p:cNvPr name="Freeform 4" id="4"/>
            <p:cNvSpPr/>
            <p:nvPr/>
          </p:nvSpPr>
          <p:spPr>
            <a:xfrm flipH="false" flipV="false" rot="0">
              <a:off x="0" y="0"/>
              <a:ext cx="4545659" cy="812800"/>
            </a:xfrm>
            <a:custGeom>
              <a:avLst/>
              <a:gdLst/>
              <a:ahLst/>
              <a:cxnLst/>
              <a:rect r="r" b="b" t="t" l="l"/>
              <a:pathLst>
                <a:path h="812800" w="4545659">
                  <a:moveTo>
                    <a:pt x="0" y="0"/>
                  </a:moveTo>
                  <a:lnTo>
                    <a:pt x="4545659" y="0"/>
                  </a:lnTo>
                  <a:lnTo>
                    <a:pt x="4545659" y="812800"/>
                  </a:lnTo>
                  <a:lnTo>
                    <a:pt x="0" y="812800"/>
                  </a:lnTo>
                  <a:close/>
                </a:path>
              </a:pathLst>
            </a:custGeom>
            <a:solidFill>
              <a:srgbClr val="E6E8DA"/>
            </a:solidFill>
          </p:spPr>
        </p:sp>
        <p:sp>
          <p:nvSpPr>
            <p:cNvPr name="TextBox 5" id="5"/>
            <p:cNvSpPr txBox="true"/>
            <p:nvPr/>
          </p:nvSpPr>
          <p:spPr>
            <a:xfrm>
              <a:off x="0" y="-47625"/>
              <a:ext cx="4545659" cy="860425"/>
            </a:xfrm>
            <a:prstGeom prst="rect">
              <a:avLst/>
            </a:prstGeom>
          </p:spPr>
          <p:txBody>
            <a:bodyPr anchor="ctr" rtlCol="false" tIns="50800" lIns="50800" bIns="50800" rIns="50800"/>
            <a:lstStyle/>
            <a:p>
              <a:pPr algn="ctr">
                <a:lnSpc>
                  <a:spcPts val="3359"/>
                </a:lnSpc>
              </a:pPr>
            </a:p>
          </p:txBody>
        </p:sp>
      </p:grpSp>
      <p:sp>
        <p:nvSpPr>
          <p:cNvPr name="AutoShape 6" id="6"/>
          <p:cNvSpPr/>
          <p:nvPr/>
        </p:nvSpPr>
        <p:spPr>
          <a:xfrm>
            <a:off x="514350" y="5558106"/>
            <a:ext cx="17259300" cy="0"/>
          </a:xfrm>
          <a:prstGeom prst="line">
            <a:avLst/>
          </a:prstGeom>
          <a:ln cap="flat" w="38100">
            <a:solidFill>
              <a:srgbClr val="FF3D00"/>
            </a:solidFill>
            <a:prstDash val="solid"/>
            <a:headEnd type="none" len="sm" w="sm"/>
            <a:tailEnd type="none" len="sm" w="sm"/>
          </a:ln>
        </p:spPr>
      </p:sp>
      <p:sp>
        <p:nvSpPr>
          <p:cNvPr name="Freeform 7" id="7"/>
          <p:cNvSpPr/>
          <p:nvPr/>
        </p:nvSpPr>
        <p:spPr>
          <a:xfrm flipH="false" flipV="false" rot="0">
            <a:off x="11908954" y="8827924"/>
            <a:ext cx="430376" cy="430376"/>
          </a:xfrm>
          <a:custGeom>
            <a:avLst/>
            <a:gdLst/>
            <a:ahLst/>
            <a:cxnLst/>
            <a:rect r="r" b="b" t="t" l="l"/>
            <a:pathLst>
              <a:path h="430376" w="430376">
                <a:moveTo>
                  <a:pt x="0" y="0"/>
                </a:moveTo>
                <a:lnTo>
                  <a:pt x="430376" y="0"/>
                </a:lnTo>
                <a:lnTo>
                  <a:pt x="430376" y="430376"/>
                </a:lnTo>
                <a:lnTo>
                  <a:pt x="0" y="4303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8" id="8"/>
          <p:cNvSpPr/>
          <p:nvPr/>
        </p:nvSpPr>
        <p:spPr>
          <a:xfrm flipH="false" flipV="false" rot="0">
            <a:off x="3627434" y="8827924"/>
            <a:ext cx="430376" cy="430376"/>
          </a:xfrm>
          <a:custGeom>
            <a:avLst/>
            <a:gdLst/>
            <a:ahLst/>
            <a:cxnLst/>
            <a:rect r="r" b="b" t="t" l="l"/>
            <a:pathLst>
              <a:path h="430376" w="430376">
                <a:moveTo>
                  <a:pt x="0" y="0"/>
                </a:moveTo>
                <a:lnTo>
                  <a:pt x="430376" y="0"/>
                </a:lnTo>
                <a:lnTo>
                  <a:pt x="430376" y="430376"/>
                </a:lnTo>
                <a:lnTo>
                  <a:pt x="0" y="430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191290" y="8827924"/>
            <a:ext cx="430376" cy="430376"/>
          </a:xfrm>
          <a:custGeom>
            <a:avLst/>
            <a:gdLst/>
            <a:ahLst/>
            <a:cxnLst/>
            <a:rect r="r" b="b" t="t" l="l"/>
            <a:pathLst>
              <a:path h="430376" w="430376">
                <a:moveTo>
                  <a:pt x="0" y="0"/>
                </a:moveTo>
                <a:lnTo>
                  <a:pt x="430376" y="0"/>
                </a:lnTo>
                <a:lnTo>
                  <a:pt x="430376" y="430376"/>
                </a:lnTo>
                <a:lnTo>
                  <a:pt x="0" y="430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10" id="10"/>
          <p:cNvGrpSpPr/>
          <p:nvPr/>
        </p:nvGrpSpPr>
        <p:grpSpPr>
          <a:xfrm rot="0">
            <a:off x="8974835" y="880681"/>
            <a:ext cx="338330" cy="296039"/>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8974835" y="1176719"/>
            <a:ext cx="338330" cy="296039"/>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5" id="15"/>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4468779" y="3961875"/>
            <a:ext cx="9350443" cy="2108614"/>
          </a:xfrm>
          <a:prstGeom prst="rect">
            <a:avLst/>
          </a:prstGeom>
        </p:spPr>
        <p:txBody>
          <a:bodyPr anchor="t" rtlCol="false" tIns="0" lIns="0" bIns="0" rIns="0">
            <a:spAutoFit/>
          </a:bodyPr>
          <a:lstStyle/>
          <a:p>
            <a:pPr algn="ctr" marL="0" indent="0" lvl="0">
              <a:lnSpc>
                <a:spcPts val="17223"/>
              </a:lnSpc>
            </a:pPr>
            <a:r>
              <a:rPr lang="en-US" sz="12302">
                <a:solidFill>
                  <a:srgbClr val="000000"/>
                </a:solidFill>
                <a:latin typeface="Brittany"/>
                <a:ea typeface="Brittany"/>
                <a:cs typeface="Brittany"/>
                <a:sym typeface="Brittany"/>
              </a:rPr>
              <a:t>Together</a:t>
            </a:r>
          </a:p>
        </p:txBody>
      </p:sp>
      <p:sp>
        <p:nvSpPr>
          <p:cNvPr name="TextBox 17" id="17"/>
          <p:cNvSpPr txBox="true"/>
          <p:nvPr/>
        </p:nvSpPr>
        <p:spPr>
          <a:xfrm rot="0">
            <a:off x="12583269" y="8836420"/>
            <a:ext cx="2267797" cy="365760"/>
          </a:xfrm>
          <a:prstGeom prst="rect">
            <a:avLst/>
          </a:prstGeom>
        </p:spPr>
        <p:txBody>
          <a:bodyPr anchor="t" rtlCol="false" tIns="0" lIns="0" bIns="0" rIns="0">
            <a:spAutoFit/>
          </a:bodyPr>
          <a:lstStyle/>
          <a:p>
            <a:pPr algn="l" marL="0" indent="0" lvl="0">
              <a:lnSpc>
                <a:spcPts val="2940"/>
              </a:lnSpc>
            </a:pPr>
            <a:r>
              <a:rPr lang="en-US" sz="2100" strike="noStrike" u="none">
                <a:solidFill>
                  <a:srgbClr val="000000"/>
                </a:solidFill>
                <a:latin typeface="Inter"/>
                <a:ea typeface="Inter"/>
                <a:cs typeface="Inter"/>
                <a:sym typeface="Inter"/>
              </a:rPr>
              <a:t>+123-456-7890</a:t>
            </a:r>
          </a:p>
        </p:txBody>
      </p:sp>
      <p:sp>
        <p:nvSpPr>
          <p:cNvPr name="TextBox 18" id="18"/>
          <p:cNvSpPr txBox="true"/>
          <p:nvPr/>
        </p:nvSpPr>
        <p:spPr>
          <a:xfrm rot="0">
            <a:off x="8865605" y="8836420"/>
            <a:ext cx="2795699" cy="365760"/>
          </a:xfrm>
          <a:prstGeom prst="rect">
            <a:avLst/>
          </a:prstGeom>
        </p:spPr>
        <p:txBody>
          <a:bodyPr anchor="t" rtlCol="false" tIns="0" lIns="0" bIns="0" rIns="0">
            <a:spAutoFit/>
          </a:bodyPr>
          <a:lstStyle/>
          <a:p>
            <a:pPr algn="l" marL="0" indent="0" lvl="0">
              <a:lnSpc>
                <a:spcPts val="2940"/>
              </a:lnSpc>
            </a:pPr>
            <a:r>
              <a:rPr lang="en-US" sz="2100" strike="noStrike" u="none">
                <a:solidFill>
                  <a:srgbClr val="000000"/>
                </a:solidFill>
                <a:latin typeface="Inter"/>
                <a:ea typeface="Inter"/>
                <a:cs typeface="Inter"/>
                <a:sym typeface="Inter"/>
              </a:rPr>
              <a:t>reallygreatsite.com</a:t>
            </a:r>
          </a:p>
        </p:txBody>
      </p:sp>
      <p:sp>
        <p:nvSpPr>
          <p:cNvPr name="TextBox 19" id="19"/>
          <p:cNvSpPr txBox="true"/>
          <p:nvPr/>
        </p:nvSpPr>
        <p:spPr>
          <a:xfrm rot="0">
            <a:off x="4301749" y="8836420"/>
            <a:ext cx="3794291" cy="365760"/>
          </a:xfrm>
          <a:prstGeom prst="rect">
            <a:avLst/>
          </a:prstGeom>
        </p:spPr>
        <p:txBody>
          <a:bodyPr anchor="t" rtlCol="false" tIns="0" lIns="0" bIns="0" rIns="0">
            <a:spAutoFit/>
          </a:bodyPr>
          <a:lstStyle/>
          <a:p>
            <a:pPr algn="l" marL="0" indent="0" lvl="0">
              <a:lnSpc>
                <a:spcPts val="2940"/>
              </a:lnSpc>
            </a:pPr>
            <a:r>
              <a:rPr lang="en-US" sz="2100" strike="noStrike" u="none">
                <a:solidFill>
                  <a:srgbClr val="000000"/>
                </a:solidFill>
                <a:latin typeface="Inter"/>
                <a:ea typeface="Inter"/>
                <a:cs typeface="Inter"/>
                <a:sym typeface="Inter"/>
              </a:rPr>
              <a:t>hello@reallygreatsite.com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E8DA"/>
        </a:solidFill>
      </p:bgPr>
    </p:bg>
    <p:spTree>
      <p:nvGrpSpPr>
        <p:cNvPr id="1" name=""/>
        <p:cNvGrpSpPr/>
        <p:nvPr/>
      </p:nvGrpSpPr>
      <p:grpSpPr>
        <a:xfrm>
          <a:off x="0" y="0"/>
          <a:ext cx="0" cy="0"/>
          <a:chOff x="0" y="0"/>
          <a:chExt cx="0" cy="0"/>
        </a:xfrm>
      </p:grpSpPr>
      <p:sp>
        <p:nvSpPr>
          <p:cNvPr name="TextBox 2" id="2"/>
          <p:cNvSpPr txBox="true"/>
          <p:nvPr/>
        </p:nvSpPr>
        <p:spPr>
          <a:xfrm rot="0">
            <a:off x="514350" y="223064"/>
            <a:ext cx="17259300" cy="4263931"/>
          </a:xfrm>
          <a:prstGeom prst="rect">
            <a:avLst/>
          </a:prstGeom>
        </p:spPr>
        <p:txBody>
          <a:bodyPr anchor="t" rtlCol="false" tIns="0" lIns="0" bIns="0" rIns="0">
            <a:spAutoFit/>
          </a:bodyPr>
          <a:lstStyle/>
          <a:p>
            <a:pPr algn="ctr" marL="0" indent="0" lvl="0">
              <a:lnSpc>
                <a:spcPts val="34830"/>
              </a:lnSpc>
            </a:pPr>
            <a:r>
              <a:rPr lang="en-US" sz="24878" strike="noStrike" u="none">
                <a:solidFill>
                  <a:srgbClr val="FF3D00"/>
                </a:solidFill>
                <a:latin typeface="Anton"/>
                <a:ea typeface="Anton"/>
                <a:cs typeface="Anton"/>
                <a:sym typeface="Anton"/>
              </a:rPr>
              <a:t>INTRODUCTION</a:t>
            </a:r>
          </a:p>
        </p:txBody>
      </p:sp>
      <p:grpSp>
        <p:nvGrpSpPr>
          <p:cNvPr name="Group 3" id="3"/>
          <p:cNvGrpSpPr/>
          <p:nvPr/>
        </p:nvGrpSpPr>
        <p:grpSpPr>
          <a:xfrm rot="0">
            <a:off x="6762402" y="4431816"/>
            <a:ext cx="10496898" cy="4882355"/>
            <a:chOff x="0" y="0"/>
            <a:chExt cx="13995864" cy="6509807"/>
          </a:xfrm>
        </p:grpSpPr>
        <p:pic>
          <p:nvPicPr>
            <p:cNvPr name="Picture 4" id="4"/>
            <p:cNvPicPr>
              <a:picLocks noChangeAspect="true"/>
            </p:cNvPicPr>
            <p:nvPr/>
          </p:nvPicPr>
          <p:blipFill>
            <a:blip r:embed="rId2"/>
            <a:srcRect l="0" t="15093" r="0" b="15093"/>
            <a:stretch>
              <a:fillRect/>
            </a:stretch>
          </p:blipFill>
          <p:spPr>
            <a:xfrm flipH="false" flipV="false">
              <a:off x="0" y="0"/>
              <a:ext cx="13995864" cy="6509807"/>
            </a:xfrm>
            <a:prstGeom prst="rect">
              <a:avLst/>
            </a:prstGeom>
          </p:spPr>
        </p:pic>
      </p:grpSp>
      <p:sp>
        <p:nvSpPr>
          <p:cNvPr name="Freeform 5" id="5"/>
          <p:cNvSpPr/>
          <p:nvPr/>
        </p:nvSpPr>
        <p:spPr>
          <a:xfrm flipH="false" flipV="false" rot="-5522004">
            <a:off x="10836966" y="-1303871"/>
            <a:ext cx="4463682" cy="7624911"/>
          </a:xfrm>
          <a:custGeom>
            <a:avLst/>
            <a:gdLst/>
            <a:ahLst/>
            <a:cxnLst/>
            <a:rect r="r" b="b" t="t" l="l"/>
            <a:pathLst>
              <a:path h="7624911" w="4463682">
                <a:moveTo>
                  <a:pt x="0" y="0"/>
                </a:moveTo>
                <a:lnTo>
                  <a:pt x="4463682" y="0"/>
                </a:lnTo>
                <a:lnTo>
                  <a:pt x="4463682" y="7624912"/>
                </a:lnTo>
                <a:lnTo>
                  <a:pt x="0" y="7624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525095"/>
            <a:ext cx="4874028" cy="4698365"/>
          </a:xfrm>
          <a:prstGeom prst="rect">
            <a:avLst/>
          </a:prstGeom>
        </p:spPr>
        <p:txBody>
          <a:bodyPr anchor="t" rtlCol="false" tIns="0" lIns="0" bIns="0" rIns="0">
            <a:spAutoFit/>
          </a:bodyPr>
          <a:lstStyle/>
          <a:p>
            <a:pPr algn="just">
              <a:lnSpc>
                <a:spcPts val="1960"/>
              </a:lnSpc>
            </a:pPr>
            <a:r>
              <a:rPr lang="en-US" sz="1400">
                <a:solidFill>
                  <a:srgbClr val="000000"/>
                </a:solidFill>
                <a:latin typeface="Inter"/>
                <a:ea typeface="Inter"/>
                <a:cs typeface="Inter"/>
                <a:sym typeface="Inter"/>
              </a:rPr>
              <a:t>Lorem ipsum dolor sit amet, consectetur adipiscing elit. In bibendum urna ac neque auctor imperdiet eu vel tortor. Praesent facilisis ex porta cursus tempus. Integer neque diam, blandit ac lacinia vitae, ultricies maximus justo. Nulla facilisi. Sed quis molestie neque. Nullam tincidunt finibus dui, ullamcorper accumsan augue maximus id. Nam tempus nunc augue, sit amet auctor orci ultrices vitae. Donec auctor lacus in diam facilisis, vel pharetra justo feugiat. Nulla volutpat lacus tempus, tincidunt orci at, ullamcorper neque. Phasellus porttitor condimentum enim.</a:t>
            </a:r>
          </a:p>
          <a:p>
            <a:pPr algn="just">
              <a:lnSpc>
                <a:spcPts val="1960"/>
              </a:lnSpc>
            </a:pPr>
          </a:p>
          <a:p>
            <a:pPr algn="just" marL="0" indent="0" lvl="0">
              <a:lnSpc>
                <a:spcPts val="1960"/>
              </a:lnSpc>
            </a:pPr>
            <a:r>
              <a:rPr lang="en-US" sz="1400">
                <a:solidFill>
                  <a:srgbClr val="000000"/>
                </a:solidFill>
                <a:latin typeface="Inter"/>
                <a:ea typeface="Inter"/>
                <a:cs typeface="Inter"/>
                <a:sym typeface="Inter"/>
              </a:rPr>
              <a:t>Suspendisse lobortis ex vitae tortor imperdiet, vel tempor magna congue. Praesent interdum feugiat enim lobortis vulputate. Maecenas rhoncus porta libero, ut dapibus nibh varius nec. Sed vulputate ornare varius. Aliquam arcu neque, egestas id leo ut, posuere maximus tortor. Nunc in pretium metus. Vestibulum bibendum suscipit nisl sit amet iaculis. Aenean rutrum fringilla erat eget semper.</a:t>
            </a:r>
          </a:p>
        </p:txBody>
      </p:sp>
      <p:sp>
        <p:nvSpPr>
          <p:cNvPr name="TextBox 7" id="7"/>
          <p:cNvSpPr txBox="true"/>
          <p:nvPr/>
        </p:nvSpPr>
        <p:spPr>
          <a:xfrm rot="0">
            <a:off x="2768372" y="1533216"/>
            <a:ext cx="4449298" cy="1750714"/>
          </a:xfrm>
          <a:prstGeom prst="rect">
            <a:avLst/>
          </a:prstGeom>
        </p:spPr>
        <p:txBody>
          <a:bodyPr anchor="t" rtlCol="false" tIns="0" lIns="0" bIns="0" rIns="0">
            <a:spAutoFit/>
          </a:bodyPr>
          <a:lstStyle/>
          <a:p>
            <a:pPr algn="l" marL="0" indent="0" lvl="0">
              <a:lnSpc>
                <a:spcPts val="14278"/>
              </a:lnSpc>
            </a:pPr>
            <a:r>
              <a:rPr lang="en-US" sz="10199" strike="noStrike" u="none">
                <a:solidFill>
                  <a:srgbClr val="000000"/>
                </a:solidFill>
                <a:latin typeface="Brittany"/>
                <a:ea typeface="Brittany"/>
                <a:cs typeface="Brittany"/>
                <a:sym typeface="Brittany"/>
              </a:rPr>
              <a:t>Intro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2142901"/>
            <a:ext cx="8115300" cy="4478013"/>
          </a:xfrm>
          <a:prstGeom prst="rect">
            <a:avLst/>
          </a:prstGeom>
        </p:spPr>
        <p:txBody>
          <a:bodyPr anchor="t" rtlCol="false" tIns="0" lIns="0" bIns="0" rIns="0">
            <a:spAutoFit/>
          </a:bodyPr>
          <a:lstStyle/>
          <a:p>
            <a:pPr algn="l" marL="0" indent="0" lvl="0">
              <a:lnSpc>
                <a:spcPts val="17326"/>
              </a:lnSpc>
            </a:pPr>
            <a:r>
              <a:rPr lang="en-US" sz="17154">
                <a:solidFill>
                  <a:srgbClr val="E6E8DA"/>
                </a:solidFill>
                <a:latin typeface="Anton"/>
                <a:ea typeface="Anton"/>
                <a:cs typeface="Anton"/>
                <a:sym typeface="Anton"/>
              </a:rPr>
              <a:t>CLAUDIA ALVES</a:t>
            </a:r>
          </a:p>
        </p:txBody>
      </p:sp>
      <p:grpSp>
        <p:nvGrpSpPr>
          <p:cNvPr name="Group 3" id="3"/>
          <p:cNvGrpSpPr/>
          <p:nvPr/>
        </p:nvGrpSpPr>
        <p:grpSpPr>
          <a:xfrm rot="0">
            <a:off x="9144000" y="0"/>
            <a:ext cx="9144000" cy="10287000"/>
            <a:chOff x="0" y="0"/>
            <a:chExt cx="12192000" cy="13716000"/>
          </a:xfrm>
        </p:grpSpPr>
        <p:pic>
          <p:nvPicPr>
            <p:cNvPr name="Picture 4" id="4"/>
            <p:cNvPicPr>
              <a:picLocks noChangeAspect="true"/>
            </p:cNvPicPr>
            <p:nvPr/>
          </p:nvPicPr>
          <p:blipFill>
            <a:blip r:embed="rId2"/>
            <a:srcRect l="0" t="12500" r="0" b="12500"/>
            <a:stretch>
              <a:fillRect/>
            </a:stretch>
          </p:blipFill>
          <p:spPr>
            <a:xfrm flipH="false" flipV="false">
              <a:off x="0" y="0"/>
              <a:ext cx="12192000" cy="13716000"/>
            </a:xfrm>
            <a:prstGeom prst="rect">
              <a:avLst/>
            </a:prstGeom>
          </p:spPr>
        </p:pic>
      </p:grpSp>
      <p:grpSp>
        <p:nvGrpSpPr>
          <p:cNvPr name="Group 5" id="5"/>
          <p:cNvGrpSpPr/>
          <p:nvPr/>
        </p:nvGrpSpPr>
        <p:grpSpPr>
          <a:xfrm rot="0">
            <a:off x="2878078" y="7858179"/>
            <a:ext cx="503063" cy="287465"/>
            <a:chOff x="0" y="0"/>
            <a:chExt cx="670751" cy="383286"/>
          </a:xfrm>
        </p:grpSpPr>
        <p:grpSp>
          <p:nvGrpSpPr>
            <p:cNvPr name="Group 6" id="6"/>
            <p:cNvGrpSpPr/>
            <p:nvPr/>
          </p:nvGrpSpPr>
          <p:grpSpPr>
            <a:xfrm rot="-5399999">
              <a:off x="-23955" y="23955"/>
              <a:ext cx="383286" cy="335376"/>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8" id="8"/>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5399999">
              <a:off x="311420" y="23955"/>
              <a:ext cx="383286" cy="335376"/>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1" id="11"/>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sp>
        <p:nvSpPr>
          <p:cNvPr name="Freeform 12" id="12"/>
          <p:cNvSpPr/>
          <p:nvPr/>
        </p:nvSpPr>
        <p:spPr>
          <a:xfrm flipH="false" flipV="true" rot="0">
            <a:off x="6561465" y="5124450"/>
            <a:ext cx="1049756" cy="1049756"/>
          </a:xfrm>
          <a:custGeom>
            <a:avLst/>
            <a:gdLst/>
            <a:ahLst/>
            <a:cxnLst/>
            <a:rect r="r" b="b" t="t" l="l"/>
            <a:pathLst>
              <a:path h="1049756" w="1049756">
                <a:moveTo>
                  <a:pt x="0" y="1049756"/>
                </a:moveTo>
                <a:lnTo>
                  <a:pt x="1049756" y="1049756"/>
                </a:lnTo>
                <a:lnTo>
                  <a:pt x="1049756" y="0"/>
                </a:lnTo>
                <a:lnTo>
                  <a:pt x="0" y="0"/>
                </a:lnTo>
                <a:lnTo>
                  <a:pt x="0" y="104975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028700" y="8522335"/>
            <a:ext cx="6884469" cy="735965"/>
          </a:xfrm>
          <a:prstGeom prst="rect">
            <a:avLst/>
          </a:prstGeom>
        </p:spPr>
        <p:txBody>
          <a:bodyPr anchor="t" rtlCol="false" tIns="0" lIns="0" bIns="0" rIns="0">
            <a:spAutoFit/>
          </a:bodyPr>
          <a:lstStyle/>
          <a:p>
            <a:pPr algn="l" marL="0" indent="0" lvl="0">
              <a:lnSpc>
                <a:spcPts val="1960"/>
              </a:lnSpc>
            </a:pPr>
            <a:r>
              <a:rPr lang="en-US" sz="1400">
                <a:solidFill>
                  <a:srgbClr val="E6E8DA"/>
                </a:solidFill>
                <a:latin typeface="Inter"/>
                <a:ea typeface="Inter"/>
                <a:cs typeface="Inter"/>
                <a:sym typeface="Inter"/>
              </a:rPr>
              <a:t>Lorem ipsum dolor sit amet, consectetur adipiscing elit. Nam eget purus eu augue bibendum egestas. Nam id fermentum leo. Nunc lectus enim, efficitur varius dolor a, malesuada dapibus arcu. Duis id ante vehicula, tincidunt enim in, sagittis turpis.</a:t>
            </a:r>
          </a:p>
        </p:txBody>
      </p:sp>
      <p:sp>
        <p:nvSpPr>
          <p:cNvPr name="TextBox 14" id="14"/>
          <p:cNvSpPr txBox="true"/>
          <p:nvPr/>
        </p:nvSpPr>
        <p:spPr>
          <a:xfrm rot="0">
            <a:off x="1028700" y="7775216"/>
            <a:ext cx="1804871" cy="405765"/>
          </a:xfrm>
          <a:prstGeom prst="rect">
            <a:avLst/>
          </a:prstGeom>
        </p:spPr>
        <p:txBody>
          <a:bodyPr anchor="t" rtlCol="false" tIns="0" lIns="0" bIns="0" rIns="0">
            <a:spAutoFit/>
          </a:bodyPr>
          <a:lstStyle/>
          <a:p>
            <a:pPr algn="l" marL="0" indent="0" lvl="0">
              <a:lnSpc>
                <a:spcPts val="3359"/>
              </a:lnSpc>
            </a:pPr>
            <a:r>
              <a:rPr lang="en-US" b="true" sz="2400">
                <a:solidFill>
                  <a:srgbClr val="E6E8DA"/>
                </a:solidFill>
                <a:latin typeface="Inter Bold"/>
                <a:ea typeface="Inter Bold"/>
                <a:cs typeface="Inter Bold"/>
                <a:sym typeface="Inter Bold"/>
              </a:rPr>
              <a:t>ABOUT ME</a:t>
            </a:r>
          </a:p>
        </p:txBody>
      </p:sp>
      <p:sp>
        <p:nvSpPr>
          <p:cNvPr name="TextBox 15" id="15"/>
          <p:cNvSpPr txBox="true"/>
          <p:nvPr/>
        </p:nvSpPr>
        <p:spPr>
          <a:xfrm rot="-539999">
            <a:off x="1179596" y="988024"/>
            <a:ext cx="4083795" cy="1226820"/>
          </a:xfrm>
          <a:prstGeom prst="rect">
            <a:avLst/>
          </a:prstGeom>
        </p:spPr>
        <p:txBody>
          <a:bodyPr anchor="t" rtlCol="false" tIns="0" lIns="0" bIns="0" rIns="0">
            <a:spAutoFit/>
          </a:bodyPr>
          <a:lstStyle/>
          <a:p>
            <a:pPr algn="l" marL="0" indent="0" lvl="0">
              <a:lnSpc>
                <a:spcPts val="10080"/>
              </a:lnSpc>
            </a:pPr>
            <a:r>
              <a:rPr lang="en-US" sz="7200" strike="noStrike" u="none">
                <a:solidFill>
                  <a:srgbClr val="FF3D00"/>
                </a:solidFill>
                <a:latin typeface="Brittany"/>
                <a:ea typeface="Brittany"/>
                <a:cs typeface="Brittany"/>
                <a:sym typeface="Brittany"/>
              </a:rPr>
              <a:t>Hello, I’m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8DA"/>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8263398" cy="5143500"/>
            <a:chOff x="0" y="0"/>
            <a:chExt cx="11017864" cy="6858000"/>
          </a:xfrm>
        </p:grpSpPr>
        <p:pic>
          <p:nvPicPr>
            <p:cNvPr name="Picture 3" id="3"/>
            <p:cNvPicPr>
              <a:picLocks noChangeAspect="true"/>
            </p:cNvPicPr>
            <p:nvPr/>
          </p:nvPicPr>
          <p:blipFill>
            <a:blip r:embed="rId2"/>
            <a:srcRect l="0" t="3111" r="0" b="3111"/>
            <a:stretch>
              <a:fillRect/>
            </a:stretch>
          </p:blipFill>
          <p:spPr>
            <a:xfrm flipH="false" flipV="false">
              <a:off x="0" y="0"/>
              <a:ext cx="11017864" cy="6858000"/>
            </a:xfrm>
            <a:prstGeom prst="rect">
              <a:avLst/>
            </a:prstGeom>
          </p:spPr>
        </p:pic>
      </p:grpSp>
      <p:sp>
        <p:nvSpPr>
          <p:cNvPr name="TextBox 4" id="4"/>
          <p:cNvSpPr txBox="true"/>
          <p:nvPr/>
        </p:nvSpPr>
        <p:spPr>
          <a:xfrm rot="0">
            <a:off x="9144000" y="411827"/>
            <a:ext cx="8812219" cy="2795961"/>
          </a:xfrm>
          <a:prstGeom prst="rect">
            <a:avLst/>
          </a:prstGeom>
        </p:spPr>
        <p:txBody>
          <a:bodyPr anchor="t" rtlCol="false" tIns="0" lIns="0" bIns="0" rIns="0">
            <a:spAutoFit/>
          </a:bodyPr>
          <a:lstStyle/>
          <a:p>
            <a:pPr algn="l" marL="0" indent="0" lvl="0">
              <a:lnSpc>
                <a:spcPts val="22816"/>
              </a:lnSpc>
            </a:pPr>
            <a:r>
              <a:rPr lang="en-US" sz="16297" strike="noStrike" u="none">
                <a:solidFill>
                  <a:srgbClr val="FF3D00"/>
                </a:solidFill>
                <a:latin typeface="Anton"/>
                <a:ea typeface="Anton"/>
                <a:cs typeface="Anton"/>
                <a:sym typeface="Anton"/>
              </a:rPr>
              <a:t>EDUCATION</a:t>
            </a:r>
          </a:p>
        </p:txBody>
      </p:sp>
      <p:grpSp>
        <p:nvGrpSpPr>
          <p:cNvPr name="Group 5" id="5"/>
          <p:cNvGrpSpPr/>
          <p:nvPr/>
        </p:nvGrpSpPr>
        <p:grpSpPr>
          <a:xfrm rot="0">
            <a:off x="8976854" y="2476500"/>
            <a:ext cx="8725051" cy="3086100"/>
            <a:chOff x="0" y="0"/>
            <a:chExt cx="2297956" cy="812800"/>
          </a:xfrm>
        </p:grpSpPr>
        <p:sp>
          <p:nvSpPr>
            <p:cNvPr name="Freeform 6" id="6"/>
            <p:cNvSpPr/>
            <p:nvPr/>
          </p:nvSpPr>
          <p:spPr>
            <a:xfrm flipH="false" flipV="false" rot="0">
              <a:off x="0" y="0"/>
              <a:ext cx="2297956" cy="812800"/>
            </a:xfrm>
            <a:custGeom>
              <a:avLst/>
              <a:gdLst/>
              <a:ahLst/>
              <a:cxnLst/>
              <a:rect r="r" b="b" t="t" l="l"/>
              <a:pathLst>
                <a:path h="812800" w="2297956">
                  <a:moveTo>
                    <a:pt x="0" y="0"/>
                  </a:moveTo>
                  <a:lnTo>
                    <a:pt x="2297956" y="0"/>
                  </a:lnTo>
                  <a:lnTo>
                    <a:pt x="2297956" y="812800"/>
                  </a:lnTo>
                  <a:lnTo>
                    <a:pt x="0" y="812800"/>
                  </a:lnTo>
                  <a:close/>
                </a:path>
              </a:pathLst>
            </a:custGeom>
            <a:solidFill>
              <a:srgbClr val="E6E8DA"/>
            </a:solidFill>
          </p:spPr>
        </p:sp>
        <p:sp>
          <p:nvSpPr>
            <p:cNvPr name="TextBox 7" id="7"/>
            <p:cNvSpPr txBox="true"/>
            <p:nvPr/>
          </p:nvSpPr>
          <p:spPr>
            <a:xfrm>
              <a:off x="0" y="-47625"/>
              <a:ext cx="2297956"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663988" y="3456899"/>
            <a:ext cx="503063" cy="287465"/>
            <a:chOff x="0" y="0"/>
            <a:chExt cx="670751" cy="383286"/>
          </a:xfrm>
        </p:grpSpPr>
        <p:grpSp>
          <p:nvGrpSpPr>
            <p:cNvPr name="Group 9" id="9"/>
            <p:cNvGrpSpPr/>
            <p:nvPr/>
          </p:nvGrpSpPr>
          <p:grpSpPr>
            <a:xfrm rot="-5399999">
              <a:off x="-23955" y="23955"/>
              <a:ext cx="383286" cy="335376"/>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1" id="11"/>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5399999">
              <a:off x="311420" y="23955"/>
              <a:ext cx="383286" cy="335376"/>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4" id="14"/>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9663988" y="6393129"/>
            <a:ext cx="503063" cy="287465"/>
            <a:chOff x="0" y="0"/>
            <a:chExt cx="670751" cy="383286"/>
          </a:xfrm>
        </p:grpSpPr>
        <p:grpSp>
          <p:nvGrpSpPr>
            <p:cNvPr name="Group 16" id="16"/>
            <p:cNvGrpSpPr/>
            <p:nvPr/>
          </p:nvGrpSpPr>
          <p:grpSpPr>
            <a:xfrm rot="-5399999">
              <a:off x="-23955" y="23955"/>
              <a:ext cx="383286" cy="335376"/>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5399999">
              <a:off x="311420" y="23955"/>
              <a:ext cx="383286" cy="335376"/>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21" id="21"/>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sp>
        <p:nvSpPr>
          <p:cNvPr name="TextBox 22" id="22"/>
          <p:cNvSpPr txBox="true"/>
          <p:nvPr/>
        </p:nvSpPr>
        <p:spPr>
          <a:xfrm rot="0">
            <a:off x="10356219" y="6310167"/>
            <a:ext cx="5566549" cy="405765"/>
          </a:xfrm>
          <a:prstGeom prst="rect">
            <a:avLst/>
          </a:prstGeom>
        </p:spPr>
        <p:txBody>
          <a:bodyPr anchor="t" rtlCol="false" tIns="0" lIns="0" bIns="0" rIns="0">
            <a:spAutoFit/>
          </a:bodyPr>
          <a:lstStyle/>
          <a:p>
            <a:pPr algn="l">
              <a:lnSpc>
                <a:spcPts val="3359"/>
              </a:lnSpc>
            </a:pPr>
            <a:r>
              <a:rPr lang="en-US" sz="2400" b="true">
                <a:solidFill>
                  <a:srgbClr val="FF3D00"/>
                </a:solidFill>
                <a:latin typeface="Inter Bold"/>
                <a:ea typeface="Inter Bold"/>
                <a:cs typeface="Inter Bold"/>
                <a:sym typeface="Inter Bold"/>
              </a:rPr>
              <a:t>RIMBERIO UNIVERSITY, 2018</a:t>
            </a:r>
          </a:p>
        </p:txBody>
      </p:sp>
      <p:sp>
        <p:nvSpPr>
          <p:cNvPr name="TextBox 23" id="23"/>
          <p:cNvSpPr txBox="true"/>
          <p:nvPr/>
        </p:nvSpPr>
        <p:spPr>
          <a:xfrm rot="0">
            <a:off x="9663988" y="3912235"/>
            <a:ext cx="7595312" cy="1974215"/>
          </a:xfrm>
          <a:prstGeom prst="rect">
            <a:avLst/>
          </a:prstGeom>
        </p:spPr>
        <p:txBody>
          <a:bodyPr anchor="t" rtlCol="false" tIns="0" lIns="0" bIns="0" rIns="0">
            <a:spAutoFit/>
          </a:bodyPr>
          <a:lstStyle/>
          <a:p>
            <a:pPr algn="just" marL="0" indent="0" lvl="0">
              <a:lnSpc>
                <a:spcPts val="1960"/>
              </a:lnSpc>
              <a:spcBef>
                <a:spcPct val="0"/>
              </a:spcBef>
            </a:pPr>
            <a:r>
              <a:rPr lang="en-US" sz="1400">
                <a:solidFill>
                  <a:srgbClr val="000000"/>
                </a:solidFill>
                <a:latin typeface="Inter"/>
                <a:ea typeface="Inter"/>
                <a:cs typeface="Inter"/>
                <a:sym typeface="Inter"/>
              </a:rPr>
              <a:t>Lorem ipsum dolor sit amet, consectetur adipiscing elit. Nam eget purus eu augue bibendum egestas. Nam id fermentum leo. Nunc lectus enim, efficitur varius dolor a, malesuada dapibus arcu. Duis id ante vehicula, tincidunt enim in, sagittis turpis. Nullam imperdiet, neque vel fermentum dapibus, erat leo porttitor sapien, id aliquam massa massa a eros. Donec congue non leo et finibus. Etiam non mollis ligula. Pellentesque habitant morbi tristique senectus et netus et malesuada fames ac turpis egestas. Curabitur a est neque. Nunc quis aliquam purus. In laoreet convallis enim, vel tincidunt purus fermentum vel.</a:t>
            </a:r>
          </a:p>
        </p:txBody>
      </p:sp>
      <p:sp>
        <p:nvSpPr>
          <p:cNvPr name="TextBox 24" id="24"/>
          <p:cNvSpPr txBox="true"/>
          <p:nvPr/>
        </p:nvSpPr>
        <p:spPr>
          <a:xfrm rot="0">
            <a:off x="9663988" y="6849282"/>
            <a:ext cx="7595312" cy="1974215"/>
          </a:xfrm>
          <a:prstGeom prst="rect">
            <a:avLst/>
          </a:prstGeom>
        </p:spPr>
        <p:txBody>
          <a:bodyPr anchor="t" rtlCol="false" tIns="0" lIns="0" bIns="0" rIns="0">
            <a:spAutoFit/>
          </a:bodyPr>
          <a:lstStyle/>
          <a:p>
            <a:pPr algn="just" marL="0" indent="0" lvl="0">
              <a:lnSpc>
                <a:spcPts val="1960"/>
              </a:lnSpc>
              <a:spcBef>
                <a:spcPct val="0"/>
              </a:spcBef>
            </a:pPr>
            <a:r>
              <a:rPr lang="en-US" sz="1400">
                <a:solidFill>
                  <a:srgbClr val="000000"/>
                </a:solidFill>
                <a:latin typeface="Inter"/>
                <a:ea typeface="Inter"/>
                <a:cs typeface="Inter"/>
                <a:sym typeface="Inter"/>
              </a:rPr>
              <a:t>Lorem ipsum dolor sit amet, consectetur adipiscing elit. Nam eget purus eu augue bibendum egestas. Nam id fermentum leo. Nunc lectus enim, efficitur varius dolor a, malesuada dapibus arcu. Duis id ante vehicula, tincidunt enim in, sagittis turpis. Nullam imperdiet, neque vel fermentum dapibus, erat leo porttitor sapien, id aliquam massa massa a eros. Donec congue non leo et finibus. Etiam non mollis ligula. Pellentesque habitant morbi tristique senectus et netus et malesuada fames ac turpis egestas. Curabitur a est neque. Nunc quis aliquam purus. In laoreet convallis enim, vel tincidunt purus fermentum vel.</a:t>
            </a:r>
          </a:p>
        </p:txBody>
      </p:sp>
      <p:sp>
        <p:nvSpPr>
          <p:cNvPr name="TextBox 25" id="25"/>
          <p:cNvSpPr txBox="true"/>
          <p:nvPr/>
        </p:nvSpPr>
        <p:spPr>
          <a:xfrm rot="0">
            <a:off x="10356219" y="3373937"/>
            <a:ext cx="5623204" cy="405765"/>
          </a:xfrm>
          <a:prstGeom prst="rect">
            <a:avLst/>
          </a:prstGeom>
        </p:spPr>
        <p:txBody>
          <a:bodyPr anchor="t" rtlCol="false" tIns="0" lIns="0" bIns="0" rIns="0">
            <a:spAutoFit/>
          </a:bodyPr>
          <a:lstStyle/>
          <a:p>
            <a:pPr algn="l">
              <a:lnSpc>
                <a:spcPts val="3359"/>
              </a:lnSpc>
            </a:pPr>
            <a:r>
              <a:rPr lang="en-US" sz="2400" b="true">
                <a:solidFill>
                  <a:srgbClr val="FF3D00"/>
                </a:solidFill>
                <a:latin typeface="Inter Bold"/>
                <a:ea typeface="Inter Bold"/>
                <a:cs typeface="Inter Bold"/>
                <a:sym typeface="Inter Bold"/>
              </a:rPr>
              <a:t>BORCELLE UNIVERSITY, 2017</a:t>
            </a:r>
          </a:p>
        </p:txBody>
      </p:sp>
      <p:sp>
        <p:nvSpPr>
          <p:cNvPr name="AutoShape 26" id="26"/>
          <p:cNvSpPr/>
          <p:nvPr/>
        </p:nvSpPr>
        <p:spPr>
          <a:xfrm>
            <a:off x="3157222" y="2495550"/>
            <a:ext cx="17259300" cy="0"/>
          </a:xfrm>
          <a:prstGeom prst="line">
            <a:avLst/>
          </a:prstGeom>
          <a:ln cap="flat" w="38100">
            <a:solidFill>
              <a:srgbClr val="FF3D00"/>
            </a:solidFill>
            <a:prstDash val="solid"/>
            <a:headEnd type="none" len="sm" w="sm"/>
            <a:tailEnd type="none" len="sm" w="sm"/>
          </a:ln>
        </p:spPr>
      </p:sp>
      <p:grpSp>
        <p:nvGrpSpPr>
          <p:cNvPr name="Group 27" id="27"/>
          <p:cNvGrpSpPr/>
          <p:nvPr/>
        </p:nvGrpSpPr>
        <p:grpSpPr>
          <a:xfrm rot="0">
            <a:off x="0" y="0"/>
            <a:ext cx="8263398" cy="5143500"/>
            <a:chOff x="0" y="0"/>
            <a:chExt cx="11017864" cy="6858000"/>
          </a:xfrm>
        </p:grpSpPr>
        <p:pic>
          <p:nvPicPr>
            <p:cNvPr name="Picture 28" id="28"/>
            <p:cNvPicPr>
              <a:picLocks noChangeAspect="true"/>
            </p:cNvPicPr>
            <p:nvPr/>
          </p:nvPicPr>
          <p:blipFill>
            <a:blip r:embed="rId3"/>
            <a:srcRect l="0" t="3287" r="0" b="3287"/>
            <a:stretch>
              <a:fillRect/>
            </a:stretch>
          </p:blipFill>
          <p:spPr>
            <a:xfrm flipH="false" flipV="false">
              <a:off x="0" y="0"/>
              <a:ext cx="11017864" cy="6858000"/>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608670">
            <a:off x="830843" y="1764124"/>
            <a:ext cx="4755106" cy="7007305"/>
            <a:chOff x="0" y="0"/>
            <a:chExt cx="6340142" cy="9343074"/>
          </a:xfrm>
        </p:grpSpPr>
        <p:pic>
          <p:nvPicPr>
            <p:cNvPr name="Picture 3" id="3"/>
            <p:cNvPicPr>
              <a:picLocks noChangeAspect="true"/>
            </p:cNvPicPr>
            <p:nvPr/>
          </p:nvPicPr>
          <p:blipFill>
            <a:blip r:embed="rId2"/>
            <a:srcRect l="27394" t="0" r="27394" b="0"/>
            <a:stretch>
              <a:fillRect/>
            </a:stretch>
          </p:blipFill>
          <p:spPr>
            <a:xfrm flipH="false" flipV="false">
              <a:off x="0" y="0"/>
              <a:ext cx="6340142" cy="9343074"/>
            </a:xfrm>
            <a:prstGeom prst="rect">
              <a:avLst/>
            </a:prstGeom>
          </p:spPr>
        </p:pic>
      </p:grpSp>
      <p:grpSp>
        <p:nvGrpSpPr>
          <p:cNvPr name="Group 4" id="4"/>
          <p:cNvGrpSpPr/>
          <p:nvPr/>
        </p:nvGrpSpPr>
        <p:grpSpPr>
          <a:xfrm rot="340112">
            <a:off x="4982083" y="2377006"/>
            <a:ext cx="4755106" cy="7197258"/>
            <a:chOff x="0" y="0"/>
            <a:chExt cx="6340142" cy="9596344"/>
          </a:xfrm>
        </p:grpSpPr>
        <p:pic>
          <p:nvPicPr>
            <p:cNvPr name="Picture 5" id="5"/>
            <p:cNvPicPr>
              <a:picLocks noChangeAspect="true"/>
            </p:cNvPicPr>
            <p:nvPr/>
          </p:nvPicPr>
          <p:blipFill>
            <a:blip r:embed="rId3"/>
            <a:srcRect l="60439" t="0" r="3765" b="18680"/>
            <a:stretch>
              <a:fillRect/>
            </a:stretch>
          </p:blipFill>
          <p:spPr>
            <a:xfrm flipH="false" flipV="false">
              <a:off x="0" y="0"/>
              <a:ext cx="6340142" cy="9596344"/>
            </a:xfrm>
            <a:prstGeom prst="rect">
              <a:avLst/>
            </a:prstGeom>
          </p:spPr>
        </p:pic>
      </p:grpSp>
      <p:sp>
        <p:nvSpPr>
          <p:cNvPr name="TextBox 6" id="6"/>
          <p:cNvSpPr txBox="true"/>
          <p:nvPr/>
        </p:nvSpPr>
        <p:spPr>
          <a:xfrm rot="0">
            <a:off x="11570203" y="5095875"/>
            <a:ext cx="2984484" cy="405765"/>
          </a:xfrm>
          <a:prstGeom prst="rect">
            <a:avLst/>
          </a:prstGeom>
        </p:spPr>
        <p:txBody>
          <a:bodyPr anchor="t" rtlCol="false" tIns="0" lIns="0" bIns="0" rIns="0">
            <a:spAutoFit/>
          </a:bodyPr>
          <a:lstStyle/>
          <a:p>
            <a:pPr algn="l">
              <a:lnSpc>
                <a:spcPts val="3359"/>
              </a:lnSpc>
            </a:pPr>
            <a:r>
              <a:rPr lang="en-US" sz="2400" b="true">
                <a:solidFill>
                  <a:srgbClr val="E6E8DA"/>
                </a:solidFill>
                <a:latin typeface="Inter Bold"/>
                <a:ea typeface="Inter Bold"/>
                <a:cs typeface="Inter Bold"/>
                <a:sym typeface="Inter Bold"/>
              </a:rPr>
              <a:t>PHOTOGRAPHY</a:t>
            </a:r>
          </a:p>
        </p:txBody>
      </p:sp>
      <p:sp>
        <p:nvSpPr>
          <p:cNvPr name="TextBox 7" id="7"/>
          <p:cNvSpPr txBox="true"/>
          <p:nvPr/>
        </p:nvSpPr>
        <p:spPr>
          <a:xfrm rot="0">
            <a:off x="11570203" y="6976284"/>
            <a:ext cx="2864998" cy="405765"/>
          </a:xfrm>
          <a:prstGeom prst="rect">
            <a:avLst/>
          </a:prstGeom>
        </p:spPr>
        <p:txBody>
          <a:bodyPr anchor="t" rtlCol="false" tIns="0" lIns="0" bIns="0" rIns="0">
            <a:spAutoFit/>
          </a:bodyPr>
          <a:lstStyle/>
          <a:p>
            <a:pPr algn="l">
              <a:lnSpc>
                <a:spcPts val="3359"/>
              </a:lnSpc>
            </a:pPr>
            <a:r>
              <a:rPr lang="en-US" sz="2400" b="true">
                <a:solidFill>
                  <a:srgbClr val="E6E8DA"/>
                </a:solidFill>
                <a:latin typeface="Inter Bold"/>
                <a:ea typeface="Inter Bold"/>
                <a:cs typeface="Inter Bold"/>
                <a:sym typeface="Inter Bold"/>
              </a:rPr>
              <a:t>FILMMAKING</a:t>
            </a:r>
          </a:p>
        </p:txBody>
      </p:sp>
      <p:sp>
        <p:nvSpPr>
          <p:cNvPr name="TextBox 8" id="8"/>
          <p:cNvSpPr txBox="true"/>
          <p:nvPr/>
        </p:nvSpPr>
        <p:spPr>
          <a:xfrm rot="0">
            <a:off x="10294605" y="1066761"/>
            <a:ext cx="7993395" cy="2956178"/>
          </a:xfrm>
          <a:prstGeom prst="rect">
            <a:avLst/>
          </a:prstGeom>
        </p:spPr>
        <p:txBody>
          <a:bodyPr anchor="t" rtlCol="false" tIns="0" lIns="0" bIns="0" rIns="0">
            <a:spAutoFit/>
          </a:bodyPr>
          <a:lstStyle/>
          <a:p>
            <a:pPr algn="l" marL="0" indent="0" lvl="0">
              <a:lnSpc>
                <a:spcPts val="24238"/>
              </a:lnSpc>
            </a:pPr>
            <a:r>
              <a:rPr lang="en-US" sz="17313" strike="noStrike" u="none">
                <a:solidFill>
                  <a:srgbClr val="E6E8DA"/>
                </a:solidFill>
                <a:latin typeface="Anton"/>
                <a:ea typeface="Anton"/>
                <a:cs typeface="Anton"/>
                <a:sym typeface="Anton"/>
              </a:rPr>
              <a:t>SKILLS</a:t>
            </a:r>
          </a:p>
        </p:txBody>
      </p:sp>
      <p:sp>
        <p:nvSpPr>
          <p:cNvPr name="TextBox 9" id="9"/>
          <p:cNvSpPr txBox="true"/>
          <p:nvPr/>
        </p:nvSpPr>
        <p:spPr>
          <a:xfrm rot="-539999">
            <a:off x="9632066" y="600043"/>
            <a:ext cx="4352657" cy="1226820"/>
          </a:xfrm>
          <a:prstGeom prst="rect">
            <a:avLst/>
          </a:prstGeom>
        </p:spPr>
        <p:txBody>
          <a:bodyPr anchor="t" rtlCol="false" tIns="0" lIns="0" bIns="0" rIns="0">
            <a:spAutoFit/>
          </a:bodyPr>
          <a:lstStyle/>
          <a:p>
            <a:pPr algn="l" marL="0" indent="0" lvl="0">
              <a:lnSpc>
                <a:spcPts val="10080"/>
              </a:lnSpc>
              <a:spcBef>
                <a:spcPct val="0"/>
              </a:spcBef>
            </a:pPr>
            <a:r>
              <a:rPr lang="en-US" sz="7200" strike="noStrike" u="none">
                <a:solidFill>
                  <a:srgbClr val="FF3D00"/>
                </a:solidFill>
                <a:latin typeface="Brittany"/>
                <a:ea typeface="Brittany"/>
                <a:cs typeface="Brittany"/>
                <a:sym typeface="Brittany"/>
              </a:rPr>
              <a:t>Personal </a:t>
            </a:r>
          </a:p>
        </p:txBody>
      </p:sp>
      <p:sp>
        <p:nvSpPr>
          <p:cNvPr name="TextBox 10" id="10"/>
          <p:cNvSpPr txBox="true"/>
          <p:nvPr/>
        </p:nvSpPr>
        <p:spPr>
          <a:xfrm rot="0">
            <a:off x="10883378" y="5663565"/>
            <a:ext cx="5841775" cy="735965"/>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E6E8DA"/>
                </a:solidFill>
                <a:latin typeface="Inter"/>
                <a:ea typeface="Inter"/>
                <a:cs typeface="Inter"/>
                <a:sym typeface="Inter"/>
              </a:rPr>
              <a:t>Lorem ipsum dolor sit amet, consectetur adipiscing elit. Nam eget purus eu augue bibendum egestas. Nam id fermentum leo. Nunc lectus enim, efficitur varius dolor a, malesuada dapibus arcu.</a:t>
            </a:r>
          </a:p>
        </p:txBody>
      </p:sp>
      <p:sp>
        <p:nvSpPr>
          <p:cNvPr name="TextBox 11" id="11"/>
          <p:cNvSpPr txBox="true"/>
          <p:nvPr/>
        </p:nvSpPr>
        <p:spPr>
          <a:xfrm rot="0">
            <a:off x="10883378" y="7543974"/>
            <a:ext cx="5841775" cy="735965"/>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E6E8DA"/>
                </a:solidFill>
                <a:latin typeface="Inter"/>
                <a:ea typeface="Inter"/>
                <a:cs typeface="Inter"/>
                <a:sym typeface="Inter"/>
              </a:rPr>
              <a:t>Lorem ipsum dolor sit amet, consectetur adipiscing elit. Nam eget purus eu augue bibendum egestas. Nam id fermentum leo. Nunc lectus enim, efficitur varius dolor a, malesuada dapibus arcu.</a:t>
            </a:r>
          </a:p>
        </p:txBody>
      </p:sp>
      <p:grpSp>
        <p:nvGrpSpPr>
          <p:cNvPr name="Group 12" id="12"/>
          <p:cNvGrpSpPr/>
          <p:nvPr/>
        </p:nvGrpSpPr>
        <p:grpSpPr>
          <a:xfrm rot="0">
            <a:off x="10883378" y="5178838"/>
            <a:ext cx="503063" cy="287465"/>
            <a:chOff x="0" y="0"/>
            <a:chExt cx="670751" cy="383286"/>
          </a:xfrm>
        </p:grpSpPr>
        <p:grpSp>
          <p:nvGrpSpPr>
            <p:cNvPr name="Group 13" id="13"/>
            <p:cNvGrpSpPr/>
            <p:nvPr/>
          </p:nvGrpSpPr>
          <p:grpSpPr>
            <a:xfrm rot="-5399999">
              <a:off x="-23955" y="23955"/>
              <a:ext cx="383286" cy="33537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5" id="15"/>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5399999">
              <a:off x="311420" y="23955"/>
              <a:ext cx="383286" cy="335376"/>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grpSp>
        <p:nvGrpSpPr>
          <p:cNvPr name="Group 19" id="19"/>
          <p:cNvGrpSpPr/>
          <p:nvPr/>
        </p:nvGrpSpPr>
        <p:grpSpPr>
          <a:xfrm rot="0">
            <a:off x="10883378" y="7059247"/>
            <a:ext cx="503063" cy="287465"/>
            <a:chOff x="0" y="0"/>
            <a:chExt cx="670751" cy="383286"/>
          </a:xfrm>
        </p:grpSpPr>
        <p:grpSp>
          <p:nvGrpSpPr>
            <p:cNvPr name="Group 20" id="20"/>
            <p:cNvGrpSpPr/>
            <p:nvPr/>
          </p:nvGrpSpPr>
          <p:grpSpPr>
            <a:xfrm rot="-5399999">
              <a:off x="-23955" y="23955"/>
              <a:ext cx="383286" cy="335376"/>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22" id="22"/>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5399999">
              <a:off x="311420" y="23955"/>
              <a:ext cx="383286" cy="335376"/>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3D00"/>
              </a:solidFill>
            </p:spPr>
          </p:sp>
          <p:sp>
            <p:nvSpPr>
              <p:cNvPr name="TextBox 25" id="25"/>
              <p:cNvSpPr txBox="true"/>
              <p:nvPr/>
            </p:nvSpPr>
            <p:spPr>
              <a:xfrm>
                <a:off x="127000" y="3175"/>
                <a:ext cx="558800" cy="377825"/>
              </a:xfrm>
              <a:prstGeom prst="rect">
                <a:avLst/>
              </a:prstGeom>
            </p:spPr>
            <p:txBody>
              <a:bodyPr anchor="ctr" rtlCol="false" tIns="50800" lIns="50800" bIns="50800" rIns="50800"/>
              <a:lstStyle/>
              <a:p>
                <a:pPr algn="ctr">
                  <a:lnSpc>
                    <a:spcPts val="3359"/>
                  </a:lnSpc>
                </a:pPr>
              </a:p>
            </p:txBody>
          </p:sp>
        </p:gr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8DA"/>
        </a:solidFill>
      </p:bgPr>
    </p:bg>
    <p:spTree>
      <p:nvGrpSpPr>
        <p:cNvPr id="1" name=""/>
        <p:cNvGrpSpPr/>
        <p:nvPr/>
      </p:nvGrpSpPr>
      <p:grpSpPr>
        <a:xfrm>
          <a:off x="0" y="0"/>
          <a:ext cx="0" cy="0"/>
          <a:chOff x="0" y="0"/>
          <a:chExt cx="0" cy="0"/>
        </a:xfrm>
      </p:grpSpPr>
      <p:sp>
        <p:nvSpPr>
          <p:cNvPr name="TextBox 2" id="2"/>
          <p:cNvSpPr txBox="true"/>
          <p:nvPr/>
        </p:nvSpPr>
        <p:spPr>
          <a:xfrm rot="0">
            <a:off x="514350" y="6738433"/>
            <a:ext cx="17259300" cy="3342673"/>
          </a:xfrm>
          <a:prstGeom prst="rect">
            <a:avLst/>
          </a:prstGeom>
        </p:spPr>
        <p:txBody>
          <a:bodyPr anchor="t" rtlCol="false" tIns="0" lIns="0" bIns="0" rIns="0">
            <a:spAutoFit/>
          </a:bodyPr>
          <a:lstStyle/>
          <a:p>
            <a:pPr algn="ctr" marL="0" indent="0" lvl="0">
              <a:lnSpc>
                <a:spcPts val="27333"/>
              </a:lnSpc>
            </a:pPr>
            <a:r>
              <a:rPr lang="en-US" sz="19523" strike="noStrike" u="none">
                <a:solidFill>
                  <a:srgbClr val="FF3D00"/>
                </a:solidFill>
                <a:latin typeface="Anton"/>
                <a:ea typeface="Anton"/>
                <a:cs typeface="Anton"/>
                <a:sym typeface="Anton"/>
              </a:rPr>
              <a:t>WORK EXPERIENCE</a:t>
            </a:r>
          </a:p>
        </p:txBody>
      </p:sp>
      <p:sp>
        <p:nvSpPr>
          <p:cNvPr name="AutoShape 3" id="3"/>
          <p:cNvSpPr/>
          <p:nvPr/>
        </p:nvSpPr>
        <p:spPr>
          <a:xfrm flipV="true">
            <a:off x="-181361" y="7903711"/>
            <a:ext cx="18650722" cy="0"/>
          </a:xfrm>
          <a:prstGeom prst="line">
            <a:avLst/>
          </a:prstGeom>
          <a:ln cap="flat" w="38100">
            <a:solidFill>
              <a:srgbClr val="FF3D00"/>
            </a:solidFill>
            <a:prstDash val="solid"/>
            <a:headEnd type="none" len="sm" w="sm"/>
            <a:tailEnd type="none" len="sm" w="sm"/>
          </a:ln>
        </p:spPr>
      </p:sp>
      <p:grpSp>
        <p:nvGrpSpPr>
          <p:cNvPr name="Group 4" id="4"/>
          <p:cNvGrpSpPr/>
          <p:nvPr/>
        </p:nvGrpSpPr>
        <p:grpSpPr>
          <a:xfrm rot="0">
            <a:off x="0" y="0"/>
            <a:ext cx="18288000" cy="7884661"/>
            <a:chOff x="0" y="0"/>
            <a:chExt cx="24384000" cy="10512882"/>
          </a:xfrm>
        </p:grpSpPr>
        <p:pic>
          <p:nvPicPr>
            <p:cNvPr name="Picture 5" id="5"/>
            <p:cNvPicPr>
              <a:picLocks noChangeAspect="true"/>
            </p:cNvPicPr>
            <p:nvPr/>
          </p:nvPicPr>
          <p:blipFill>
            <a:blip r:embed="rId2"/>
            <a:srcRect l="0" t="6913" r="0" b="6913"/>
            <a:stretch>
              <a:fillRect/>
            </a:stretch>
          </p:blipFill>
          <p:spPr>
            <a:xfrm flipH="false" flipV="false">
              <a:off x="0" y="0"/>
              <a:ext cx="8128000" cy="10512882"/>
            </a:xfrm>
            <a:prstGeom prst="rect">
              <a:avLst/>
            </a:prstGeom>
          </p:spPr>
        </p:pic>
        <p:pic>
          <p:nvPicPr>
            <p:cNvPr name="Picture 6" id="6"/>
            <p:cNvPicPr>
              <a:picLocks noChangeAspect="true"/>
            </p:cNvPicPr>
            <p:nvPr/>
          </p:nvPicPr>
          <p:blipFill>
            <a:blip r:embed="rId3"/>
            <a:srcRect l="0" t="6886" r="0" b="6886"/>
            <a:stretch>
              <a:fillRect/>
            </a:stretch>
          </p:blipFill>
          <p:spPr>
            <a:xfrm flipH="false" flipV="false">
              <a:off x="8128000" y="0"/>
              <a:ext cx="8128000" cy="10512882"/>
            </a:xfrm>
            <a:prstGeom prst="rect">
              <a:avLst/>
            </a:prstGeom>
          </p:spPr>
        </p:pic>
        <p:pic>
          <p:nvPicPr>
            <p:cNvPr name="Picture 7" id="7"/>
            <p:cNvPicPr>
              <a:picLocks noChangeAspect="true"/>
            </p:cNvPicPr>
            <p:nvPr/>
          </p:nvPicPr>
          <p:blipFill>
            <a:blip r:embed="rId4"/>
            <a:srcRect l="0" t="6886" r="0" b="6886"/>
            <a:stretch>
              <a:fillRect/>
            </a:stretch>
          </p:blipFill>
          <p:spPr>
            <a:xfrm flipH="false" flipV="false">
              <a:off x="16256000" y="0"/>
              <a:ext cx="8128000" cy="10512882"/>
            </a:xfrm>
            <a:prstGeom prst="rect">
              <a:avLst/>
            </a:prstGeom>
          </p:spPr>
        </p:pic>
      </p:grpSp>
      <p:sp>
        <p:nvSpPr>
          <p:cNvPr name="TextBox 8" id="8"/>
          <p:cNvSpPr txBox="true"/>
          <p:nvPr/>
        </p:nvSpPr>
        <p:spPr>
          <a:xfrm rot="-539999">
            <a:off x="1834589" y="6673669"/>
            <a:ext cx="4426203" cy="821055"/>
          </a:xfrm>
          <a:prstGeom prst="rect">
            <a:avLst/>
          </a:prstGeom>
        </p:spPr>
        <p:txBody>
          <a:bodyPr anchor="t" rtlCol="false" tIns="0" lIns="0" bIns="0" rIns="0">
            <a:spAutoFit/>
          </a:bodyPr>
          <a:lstStyle/>
          <a:p>
            <a:pPr algn="ctr" marL="0" indent="0" lvl="0">
              <a:lnSpc>
                <a:spcPts val="6719"/>
              </a:lnSpc>
              <a:spcBef>
                <a:spcPct val="0"/>
              </a:spcBef>
            </a:pPr>
            <a:r>
              <a:rPr lang="en-US" sz="4800" strike="noStrike" u="none">
                <a:solidFill>
                  <a:srgbClr val="E6E8DA"/>
                </a:solidFill>
                <a:latin typeface="Brittany"/>
                <a:ea typeface="Brittany"/>
                <a:cs typeface="Brittany"/>
                <a:sym typeface="Brittany"/>
              </a:rPr>
              <a:t>Product Branding</a:t>
            </a:r>
          </a:p>
        </p:txBody>
      </p:sp>
      <p:sp>
        <p:nvSpPr>
          <p:cNvPr name="TextBox 9" id="9"/>
          <p:cNvSpPr txBox="true"/>
          <p:nvPr/>
        </p:nvSpPr>
        <p:spPr>
          <a:xfrm rot="-539999">
            <a:off x="6651002" y="1525390"/>
            <a:ext cx="4971095" cy="821055"/>
          </a:xfrm>
          <a:prstGeom prst="rect">
            <a:avLst/>
          </a:prstGeom>
        </p:spPr>
        <p:txBody>
          <a:bodyPr anchor="t" rtlCol="false" tIns="0" lIns="0" bIns="0" rIns="0">
            <a:spAutoFit/>
          </a:bodyPr>
          <a:lstStyle/>
          <a:p>
            <a:pPr algn="ctr" marL="0" indent="0" lvl="0">
              <a:lnSpc>
                <a:spcPts val="6719"/>
              </a:lnSpc>
              <a:spcBef>
                <a:spcPct val="0"/>
              </a:spcBef>
            </a:pPr>
            <a:r>
              <a:rPr lang="en-US" sz="4800" strike="noStrike" u="none">
                <a:solidFill>
                  <a:srgbClr val="E6E8DA"/>
                </a:solidFill>
                <a:latin typeface="Brittany"/>
                <a:ea typeface="Brittany"/>
                <a:cs typeface="Brittany"/>
                <a:sym typeface="Brittany"/>
              </a:rPr>
              <a:t>Commercial Video</a:t>
            </a:r>
          </a:p>
        </p:txBody>
      </p:sp>
      <p:sp>
        <p:nvSpPr>
          <p:cNvPr name="TextBox 10" id="10"/>
          <p:cNvSpPr txBox="true"/>
          <p:nvPr/>
        </p:nvSpPr>
        <p:spPr>
          <a:xfrm rot="-539999">
            <a:off x="12209153" y="4484482"/>
            <a:ext cx="5868843" cy="821055"/>
          </a:xfrm>
          <a:prstGeom prst="rect">
            <a:avLst/>
          </a:prstGeom>
        </p:spPr>
        <p:txBody>
          <a:bodyPr anchor="t" rtlCol="false" tIns="0" lIns="0" bIns="0" rIns="0">
            <a:spAutoFit/>
          </a:bodyPr>
          <a:lstStyle/>
          <a:p>
            <a:pPr algn="ctr" marL="0" indent="0" lvl="0">
              <a:lnSpc>
                <a:spcPts val="6719"/>
              </a:lnSpc>
              <a:spcBef>
                <a:spcPct val="0"/>
              </a:spcBef>
            </a:pPr>
            <a:r>
              <a:rPr lang="en-US" sz="4800" strike="noStrike" u="none">
                <a:solidFill>
                  <a:srgbClr val="E6E8DA"/>
                </a:solidFill>
                <a:latin typeface="Brittany"/>
                <a:ea typeface="Brittany"/>
                <a:cs typeface="Brittany"/>
                <a:sym typeface="Brittany"/>
              </a:rPr>
              <a:t>Fashion Photography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25788" y="-318986"/>
            <a:ext cx="17436424" cy="5807099"/>
          </a:xfrm>
          <a:prstGeom prst="rect">
            <a:avLst/>
          </a:prstGeom>
        </p:spPr>
        <p:txBody>
          <a:bodyPr anchor="t" rtlCol="false" tIns="0" lIns="0" bIns="0" rIns="0">
            <a:spAutoFit/>
          </a:bodyPr>
          <a:lstStyle/>
          <a:p>
            <a:pPr algn="ctr" marL="0" indent="0" lvl="0">
              <a:lnSpc>
                <a:spcPts val="47423"/>
              </a:lnSpc>
            </a:pPr>
            <a:r>
              <a:rPr lang="en-US" sz="33874" strike="noStrike" u="none">
                <a:solidFill>
                  <a:srgbClr val="E6E8DA"/>
                </a:solidFill>
                <a:latin typeface="Anton"/>
                <a:ea typeface="Anton"/>
                <a:cs typeface="Anton"/>
                <a:sym typeface="Anton"/>
              </a:rPr>
              <a:t>PORTFOLIO</a:t>
            </a:r>
          </a:p>
        </p:txBody>
      </p:sp>
      <p:grpSp>
        <p:nvGrpSpPr>
          <p:cNvPr name="Group 3" id="3"/>
          <p:cNvGrpSpPr/>
          <p:nvPr/>
        </p:nvGrpSpPr>
        <p:grpSpPr>
          <a:xfrm rot="0">
            <a:off x="0" y="3541903"/>
            <a:ext cx="18288000" cy="6745097"/>
            <a:chOff x="0" y="0"/>
            <a:chExt cx="24384000" cy="8993463"/>
          </a:xfrm>
        </p:grpSpPr>
        <p:pic>
          <p:nvPicPr>
            <p:cNvPr name="Picture 4" id="4"/>
            <p:cNvPicPr>
              <a:picLocks noChangeAspect="true"/>
            </p:cNvPicPr>
            <p:nvPr/>
          </p:nvPicPr>
          <p:blipFill>
            <a:blip r:embed="rId2"/>
            <a:srcRect l="0" t="13140" r="0" b="13140"/>
            <a:stretch>
              <a:fillRect/>
            </a:stretch>
          </p:blipFill>
          <p:spPr>
            <a:xfrm flipH="false" flipV="false">
              <a:off x="0" y="0"/>
              <a:ext cx="8128000" cy="8993463"/>
            </a:xfrm>
            <a:prstGeom prst="rect">
              <a:avLst/>
            </a:prstGeom>
          </p:spPr>
        </p:pic>
        <p:pic>
          <p:nvPicPr>
            <p:cNvPr name="Picture 5" id="5"/>
            <p:cNvPicPr>
              <a:picLocks noChangeAspect="true"/>
            </p:cNvPicPr>
            <p:nvPr/>
          </p:nvPicPr>
          <p:blipFill>
            <a:blip r:embed="rId3"/>
            <a:srcRect l="0" t="8437" r="0" b="8437"/>
            <a:stretch>
              <a:fillRect/>
            </a:stretch>
          </p:blipFill>
          <p:spPr>
            <a:xfrm flipH="false" flipV="false">
              <a:off x="8128000" y="0"/>
              <a:ext cx="8128000" cy="8993463"/>
            </a:xfrm>
            <a:prstGeom prst="rect">
              <a:avLst/>
            </a:prstGeom>
          </p:spPr>
        </p:pic>
        <p:pic>
          <p:nvPicPr>
            <p:cNvPr name="Picture 6" id="6"/>
            <p:cNvPicPr>
              <a:picLocks noChangeAspect="true"/>
            </p:cNvPicPr>
            <p:nvPr/>
          </p:nvPicPr>
          <p:blipFill>
            <a:blip r:embed="rId4"/>
            <a:srcRect l="0" t="0" r="0" b="17014"/>
            <a:stretch>
              <a:fillRect/>
            </a:stretch>
          </p:blipFill>
          <p:spPr>
            <a:xfrm flipH="false" flipV="false">
              <a:off x="16256000" y="0"/>
              <a:ext cx="8128000" cy="8993463"/>
            </a:xfrm>
            <a:prstGeom prst="rect">
              <a:avLst/>
            </a:prstGeom>
          </p:spPr>
        </p:pic>
      </p:grpSp>
      <p:sp>
        <p:nvSpPr>
          <p:cNvPr name="TextBox 7" id="7"/>
          <p:cNvSpPr txBox="true"/>
          <p:nvPr/>
        </p:nvSpPr>
        <p:spPr>
          <a:xfrm rot="-119999">
            <a:off x="2987490" y="1186805"/>
            <a:ext cx="9940703" cy="2413940"/>
          </a:xfrm>
          <a:prstGeom prst="rect">
            <a:avLst/>
          </a:prstGeom>
        </p:spPr>
        <p:txBody>
          <a:bodyPr anchor="t" rtlCol="false" tIns="0" lIns="0" bIns="0" rIns="0">
            <a:spAutoFit/>
          </a:bodyPr>
          <a:lstStyle/>
          <a:p>
            <a:pPr algn="l" marL="0" indent="0" lvl="0">
              <a:lnSpc>
                <a:spcPts val="19723"/>
              </a:lnSpc>
            </a:pPr>
            <a:r>
              <a:rPr lang="en-US" sz="14088" strike="noStrike" u="none">
                <a:solidFill>
                  <a:srgbClr val="FF3D00"/>
                </a:solidFill>
                <a:latin typeface="Brittany"/>
                <a:ea typeface="Brittany"/>
                <a:cs typeface="Brittany"/>
                <a:sym typeface="Brittany"/>
              </a:rPr>
              <a:t>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8DA"/>
        </a:solidFill>
      </p:bgPr>
    </p:bg>
    <p:spTree>
      <p:nvGrpSpPr>
        <p:cNvPr id="1" name=""/>
        <p:cNvGrpSpPr/>
        <p:nvPr/>
      </p:nvGrpSpPr>
      <p:grpSpPr>
        <a:xfrm>
          <a:off x="0" y="0"/>
          <a:ext cx="0" cy="0"/>
          <a:chOff x="0" y="0"/>
          <a:chExt cx="0" cy="0"/>
        </a:xfrm>
      </p:grpSpPr>
      <p:grpSp>
        <p:nvGrpSpPr>
          <p:cNvPr name="Group 2" id="2"/>
          <p:cNvGrpSpPr/>
          <p:nvPr/>
        </p:nvGrpSpPr>
        <p:grpSpPr>
          <a:xfrm rot="0">
            <a:off x="0" y="3537571"/>
            <a:ext cx="10971930" cy="6749429"/>
            <a:chOff x="0" y="0"/>
            <a:chExt cx="14629240" cy="8999239"/>
          </a:xfrm>
        </p:grpSpPr>
        <p:pic>
          <p:nvPicPr>
            <p:cNvPr name="Picture 3" id="3"/>
            <p:cNvPicPr>
              <a:picLocks noChangeAspect="true"/>
            </p:cNvPicPr>
            <p:nvPr/>
          </p:nvPicPr>
          <p:blipFill>
            <a:blip r:embed="rId2"/>
            <a:srcRect l="0" t="3834" r="0" b="3834"/>
            <a:stretch>
              <a:fillRect/>
            </a:stretch>
          </p:blipFill>
          <p:spPr>
            <a:xfrm flipH="false" flipV="false">
              <a:off x="0" y="0"/>
              <a:ext cx="14629240" cy="8999239"/>
            </a:xfrm>
            <a:prstGeom prst="rect">
              <a:avLst/>
            </a:prstGeom>
          </p:spPr>
        </p:pic>
      </p:grpSp>
      <p:grpSp>
        <p:nvGrpSpPr>
          <p:cNvPr name="Group 4" id="4"/>
          <p:cNvGrpSpPr/>
          <p:nvPr/>
        </p:nvGrpSpPr>
        <p:grpSpPr>
          <a:xfrm rot="0">
            <a:off x="10971930" y="3537571"/>
            <a:ext cx="7316070" cy="3714252"/>
            <a:chOff x="0" y="0"/>
            <a:chExt cx="9754760" cy="4952336"/>
          </a:xfrm>
        </p:grpSpPr>
        <p:pic>
          <p:nvPicPr>
            <p:cNvPr name="Picture 5" id="5"/>
            <p:cNvPicPr>
              <a:picLocks noChangeAspect="true"/>
            </p:cNvPicPr>
            <p:nvPr/>
          </p:nvPicPr>
          <p:blipFill>
            <a:blip r:embed="rId3"/>
            <a:srcRect l="0" t="66175" r="0" b="0"/>
            <a:stretch>
              <a:fillRect/>
            </a:stretch>
          </p:blipFill>
          <p:spPr>
            <a:xfrm flipH="false" flipV="false">
              <a:off x="0" y="0"/>
              <a:ext cx="9754760" cy="4952336"/>
            </a:xfrm>
            <a:prstGeom prst="rect">
              <a:avLst/>
            </a:prstGeom>
          </p:spPr>
        </p:pic>
      </p:grpSp>
      <p:grpSp>
        <p:nvGrpSpPr>
          <p:cNvPr name="Group 6" id="6"/>
          <p:cNvGrpSpPr/>
          <p:nvPr/>
        </p:nvGrpSpPr>
        <p:grpSpPr>
          <a:xfrm rot="0">
            <a:off x="16937927" y="7251823"/>
            <a:ext cx="1350073" cy="3035177"/>
            <a:chOff x="0" y="0"/>
            <a:chExt cx="361541" cy="812800"/>
          </a:xfrm>
        </p:grpSpPr>
        <p:sp>
          <p:nvSpPr>
            <p:cNvPr name="Freeform 7" id="7"/>
            <p:cNvSpPr/>
            <p:nvPr/>
          </p:nvSpPr>
          <p:spPr>
            <a:xfrm flipH="false" flipV="false" rot="0">
              <a:off x="0" y="0"/>
              <a:ext cx="361541" cy="812800"/>
            </a:xfrm>
            <a:custGeom>
              <a:avLst/>
              <a:gdLst/>
              <a:ahLst/>
              <a:cxnLst/>
              <a:rect r="r" b="b" t="t" l="l"/>
              <a:pathLst>
                <a:path h="812800" w="361541">
                  <a:moveTo>
                    <a:pt x="0" y="0"/>
                  </a:moveTo>
                  <a:lnTo>
                    <a:pt x="361541" y="0"/>
                  </a:lnTo>
                  <a:lnTo>
                    <a:pt x="361541" y="812800"/>
                  </a:lnTo>
                  <a:lnTo>
                    <a:pt x="0" y="812800"/>
                  </a:lnTo>
                  <a:close/>
                </a:path>
              </a:pathLst>
            </a:custGeom>
            <a:solidFill>
              <a:srgbClr val="000000"/>
            </a:solidFill>
          </p:spPr>
        </p:sp>
        <p:sp>
          <p:nvSpPr>
            <p:cNvPr name="TextBox 8" id="8"/>
            <p:cNvSpPr txBox="true"/>
            <p:nvPr/>
          </p:nvSpPr>
          <p:spPr>
            <a:xfrm>
              <a:off x="0" y="-47625"/>
              <a:ext cx="361541" cy="8604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6937927" y="0"/>
            <a:ext cx="1350073" cy="1350073"/>
            <a:chOff x="0" y="0"/>
            <a:chExt cx="361541" cy="361541"/>
          </a:xfrm>
        </p:grpSpPr>
        <p:sp>
          <p:nvSpPr>
            <p:cNvPr name="Freeform 10" id="10"/>
            <p:cNvSpPr/>
            <p:nvPr/>
          </p:nvSpPr>
          <p:spPr>
            <a:xfrm flipH="false" flipV="false" rot="0">
              <a:off x="0" y="0"/>
              <a:ext cx="361541" cy="361541"/>
            </a:xfrm>
            <a:custGeom>
              <a:avLst/>
              <a:gdLst/>
              <a:ahLst/>
              <a:cxnLst/>
              <a:rect r="r" b="b" t="t" l="l"/>
              <a:pathLst>
                <a:path h="361541" w="361541">
                  <a:moveTo>
                    <a:pt x="0" y="0"/>
                  </a:moveTo>
                  <a:lnTo>
                    <a:pt x="361541" y="0"/>
                  </a:lnTo>
                  <a:lnTo>
                    <a:pt x="361541" y="361541"/>
                  </a:lnTo>
                  <a:lnTo>
                    <a:pt x="0" y="361541"/>
                  </a:lnTo>
                  <a:close/>
                </a:path>
              </a:pathLst>
            </a:custGeom>
            <a:solidFill>
              <a:srgbClr val="000000"/>
            </a:solidFill>
          </p:spPr>
        </p:sp>
        <p:sp>
          <p:nvSpPr>
            <p:cNvPr name="TextBox 11" id="11"/>
            <p:cNvSpPr txBox="true"/>
            <p:nvPr/>
          </p:nvSpPr>
          <p:spPr>
            <a:xfrm>
              <a:off x="0" y="-47625"/>
              <a:ext cx="361541" cy="409166"/>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1760408" y="8027035"/>
            <a:ext cx="4349223" cy="1231265"/>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000000"/>
                </a:solidFill>
                <a:latin typeface="Inter"/>
                <a:ea typeface="Inter"/>
                <a:cs typeface="Inter"/>
                <a:sym typeface="Inter"/>
              </a:rPr>
              <a:t>Lorem ipsum dolor sit amet, consectetur adipiscing elit. Nam eget purus eu augue bibendum egestas. Nam id fermentum leo. Nunc lectus enim, efficitur varius dolor a, malesuada dapibus arcu. Duis id ante vehicula, tincidunt enim in, sagittis turpis.</a:t>
            </a:r>
          </a:p>
        </p:txBody>
      </p:sp>
      <p:sp>
        <p:nvSpPr>
          <p:cNvPr name="TextBox 13" id="13"/>
          <p:cNvSpPr txBox="true"/>
          <p:nvPr/>
        </p:nvSpPr>
        <p:spPr>
          <a:xfrm rot="0">
            <a:off x="1046163" y="121160"/>
            <a:ext cx="17020539" cy="4048674"/>
          </a:xfrm>
          <a:prstGeom prst="rect">
            <a:avLst/>
          </a:prstGeom>
        </p:spPr>
        <p:txBody>
          <a:bodyPr anchor="t" rtlCol="false" tIns="0" lIns="0" bIns="0" rIns="0">
            <a:spAutoFit/>
          </a:bodyPr>
          <a:lstStyle/>
          <a:p>
            <a:pPr algn="l" marL="0" indent="0" lvl="0">
              <a:lnSpc>
                <a:spcPts val="33044"/>
              </a:lnSpc>
            </a:pPr>
            <a:r>
              <a:rPr lang="en-US" sz="23603">
                <a:solidFill>
                  <a:srgbClr val="FF3D00"/>
                </a:solidFill>
                <a:latin typeface="Anton"/>
                <a:ea typeface="Anton"/>
                <a:cs typeface="Anton"/>
                <a:sym typeface="Anton"/>
              </a:rPr>
              <a:t>SALFORD &amp; CO.</a:t>
            </a:r>
          </a:p>
        </p:txBody>
      </p:sp>
      <p:sp>
        <p:nvSpPr>
          <p:cNvPr name="TextBox 14" id="14"/>
          <p:cNvSpPr txBox="true"/>
          <p:nvPr/>
        </p:nvSpPr>
        <p:spPr>
          <a:xfrm rot="-119999">
            <a:off x="1372912" y="1646401"/>
            <a:ext cx="9940703" cy="2153654"/>
          </a:xfrm>
          <a:prstGeom prst="rect">
            <a:avLst/>
          </a:prstGeom>
        </p:spPr>
        <p:txBody>
          <a:bodyPr anchor="t" rtlCol="false" tIns="0" lIns="0" bIns="0" rIns="0">
            <a:spAutoFit/>
          </a:bodyPr>
          <a:lstStyle/>
          <a:p>
            <a:pPr algn="l" marL="0" indent="0" lvl="0">
              <a:lnSpc>
                <a:spcPts val="17763"/>
              </a:lnSpc>
            </a:pPr>
            <a:r>
              <a:rPr lang="en-US" sz="12688" strike="noStrike" u="none">
                <a:solidFill>
                  <a:srgbClr val="000000"/>
                </a:solidFill>
                <a:latin typeface="Brittany"/>
                <a:ea typeface="Brittany"/>
                <a:cs typeface="Brittany"/>
                <a:sym typeface="Brittany"/>
              </a:rPr>
              <a:t>Project 01</a:t>
            </a:r>
          </a:p>
        </p:txBody>
      </p:sp>
      <p:sp>
        <p:nvSpPr>
          <p:cNvPr name="Freeform 15" id="15"/>
          <p:cNvSpPr/>
          <p:nvPr/>
        </p:nvSpPr>
        <p:spPr>
          <a:xfrm flipH="true" flipV="true" rot="0">
            <a:off x="17259300" y="300318"/>
            <a:ext cx="728382" cy="728382"/>
          </a:xfrm>
          <a:custGeom>
            <a:avLst/>
            <a:gdLst/>
            <a:ahLst/>
            <a:cxnLst/>
            <a:rect r="r" b="b" t="t" l="l"/>
            <a:pathLst>
              <a:path h="728382" w="728382">
                <a:moveTo>
                  <a:pt x="728382" y="728382"/>
                </a:moveTo>
                <a:lnTo>
                  <a:pt x="0" y="728382"/>
                </a:lnTo>
                <a:lnTo>
                  <a:pt x="0" y="0"/>
                </a:lnTo>
                <a:lnTo>
                  <a:pt x="728382" y="0"/>
                </a:lnTo>
                <a:lnTo>
                  <a:pt x="728382" y="728382"/>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3537571"/>
            <a:ext cx="10971930" cy="6749429"/>
            <a:chOff x="0" y="0"/>
            <a:chExt cx="14629240" cy="8999239"/>
          </a:xfrm>
        </p:grpSpPr>
        <p:pic>
          <p:nvPicPr>
            <p:cNvPr name="Picture 3" id="3"/>
            <p:cNvPicPr>
              <a:picLocks noChangeAspect="true"/>
            </p:cNvPicPr>
            <p:nvPr/>
          </p:nvPicPr>
          <p:blipFill>
            <a:blip r:embed="rId2"/>
            <a:srcRect l="0" t="29494" r="0" b="29494"/>
            <a:stretch>
              <a:fillRect/>
            </a:stretch>
          </p:blipFill>
          <p:spPr>
            <a:xfrm flipH="false" flipV="false">
              <a:off x="0" y="0"/>
              <a:ext cx="14629240" cy="8999239"/>
            </a:xfrm>
            <a:prstGeom prst="rect">
              <a:avLst/>
            </a:prstGeom>
          </p:spPr>
        </p:pic>
      </p:grpSp>
      <p:grpSp>
        <p:nvGrpSpPr>
          <p:cNvPr name="Group 4" id="4"/>
          <p:cNvGrpSpPr/>
          <p:nvPr/>
        </p:nvGrpSpPr>
        <p:grpSpPr>
          <a:xfrm rot="0">
            <a:off x="10971930" y="3537571"/>
            <a:ext cx="7316070" cy="3608501"/>
            <a:chOff x="0" y="0"/>
            <a:chExt cx="9754760" cy="4811334"/>
          </a:xfrm>
        </p:grpSpPr>
        <p:pic>
          <p:nvPicPr>
            <p:cNvPr name="Picture 5" id="5"/>
            <p:cNvPicPr>
              <a:picLocks noChangeAspect="true"/>
            </p:cNvPicPr>
            <p:nvPr/>
          </p:nvPicPr>
          <p:blipFill>
            <a:blip r:embed="rId3"/>
            <a:srcRect l="0" t="33569" r="0" b="33569"/>
            <a:stretch>
              <a:fillRect/>
            </a:stretch>
          </p:blipFill>
          <p:spPr>
            <a:xfrm flipH="false" flipV="false">
              <a:off x="0" y="0"/>
              <a:ext cx="9754760" cy="4811334"/>
            </a:xfrm>
            <a:prstGeom prst="rect">
              <a:avLst/>
            </a:prstGeom>
          </p:spPr>
        </p:pic>
      </p:grpSp>
      <p:grpSp>
        <p:nvGrpSpPr>
          <p:cNvPr name="Group 6" id="6"/>
          <p:cNvGrpSpPr/>
          <p:nvPr/>
        </p:nvGrpSpPr>
        <p:grpSpPr>
          <a:xfrm rot="0">
            <a:off x="16937927" y="0"/>
            <a:ext cx="1350073" cy="1350073"/>
            <a:chOff x="0" y="0"/>
            <a:chExt cx="361541" cy="361541"/>
          </a:xfrm>
        </p:grpSpPr>
        <p:sp>
          <p:nvSpPr>
            <p:cNvPr name="Freeform 7" id="7"/>
            <p:cNvSpPr/>
            <p:nvPr/>
          </p:nvSpPr>
          <p:spPr>
            <a:xfrm flipH="false" flipV="false" rot="0">
              <a:off x="0" y="0"/>
              <a:ext cx="361541" cy="361541"/>
            </a:xfrm>
            <a:custGeom>
              <a:avLst/>
              <a:gdLst/>
              <a:ahLst/>
              <a:cxnLst/>
              <a:rect r="r" b="b" t="t" l="l"/>
              <a:pathLst>
                <a:path h="361541" w="361541">
                  <a:moveTo>
                    <a:pt x="0" y="0"/>
                  </a:moveTo>
                  <a:lnTo>
                    <a:pt x="361541" y="0"/>
                  </a:lnTo>
                  <a:lnTo>
                    <a:pt x="361541" y="361541"/>
                  </a:lnTo>
                  <a:lnTo>
                    <a:pt x="0" y="361541"/>
                  </a:lnTo>
                  <a:close/>
                </a:path>
              </a:pathLst>
            </a:custGeom>
            <a:solidFill>
              <a:srgbClr val="FF3D00"/>
            </a:solidFill>
          </p:spPr>
        </p:sp>
        <p:sp>
          <p:nvSpPr>
            <p:cNvPr name="TextBox 8" id="8"/>
            <p:cNvSpPr txBox="true"/>
            <p:nvPr/>
          </p:nvSpPr>
          <p:spPr>
            <a:xfrm>
              <a:off x="0" y="-47625"/>
              <a:ext cx="361541" cy="409166"/>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046163" y="121160"/>
            <a:ext cx="15891764" cy="4048674"/>
          </a:xfrm>
          <a:prstGeom prst="rect">
            <a:avLst/>
          </a:prstGeom>
        </p:spPr>
        <p:txBody>
          <a:bodyPr anchor="t" rtlCol="false" tIns="0" lIns="0" bIns="0" rIns="0">
            <a:spAutoFit/>
          </a:bodyPr>
          <a:lstStyle/>
          <a:p>
            <a:pPr algn="l" marL="0" indent="0" lvl="0">
              <a:lnSpc>
                <a:spcPts val="33044"/>
              </a:lnSpc>
              <a:spcBef>
                <a:spcPct val="0"/>
              </a:spcBef>
            </a:pPr>
            <a:r>
              <a:rPr lang="en-US" sz="23603" strike="noStrike" u="none">
                <a:solidFill>
                  <a:srgbClr val="E6E8DA"/>
                </a:solidFill>
                <a:latin typeface="Anton"/>
                <a:ea typeface="Anton"/>
                <a:cs typeface="Anton"/>
                <a:sym typeface="Anton"/>
              </a:rPr>
              <a:t>LARANA, INC.</a:t>
            </a:r>
          </a:p>
        </p:txBody>
      </p:sp>
      <p:sp>
        <p:nvSpPr>
          <p:cNvPr name="TextBox 10" id="10"/>
          <p:cNvSpPr txBox="true"/>
          <p:nvPr/>
        </p:nvSpPr>
        <p:spPr>
          <a:xfrm rot="-119999">
            <a:off x="1372912" y="1646401"/>
            <a:ext cx="9940703" cy="2153654"/>
          </a:xfrm>
          <a:prstGeom prst="rect">
            <a:avLst/>
          </a:prstGeom>
        </p:spPr>
        <p:txBody>
          <a:bodyPr anchor="t" rtlCol="false" tIns="0" lIns="0" bIns="0" rIns="0">
            <a:spAutoFit/>
          </a:bodyPr>
          <a:lstStyle/>
          <a:p>
            <a:pPr algn="l" marL="0" indent="0" lvl="0">
              <a:lnSpc>
                <a:spcPts val="17763"/>
              </a:lnSpc>
            </a:pPr>
            <a:r>
              <a:rPr lang="en-US" sz="12688" strike="noStrike" u="none">
                <a:solidFill>
                  <a:srgbClr val="FF3D00"/>
                </a:solidFill>
                <a:latin typeface="Brittany"/>
                <a:ea typeface="Brittany"/>
                <a:cs typeface="Brittany"/>
                <a:sym typeface="Brittany"/>
              </a:rPr>
              <a:t>Project 02</a:t>
            </a:r>
          </a:p>
        </p:txBody>
      </p:sp>
      <p:grpSp>
        <p:nvGrpSpPr>
          <p:cNvPr name="Group 11" id="11"/>
          <p:cNvGrpSpPr/>
          <p:nvPr/>
        </p:nvGrpSpPr>
        <p:grpSpPr>
          <a:xfrm rot="0">
            <a:off x="16937927" y="7146072"/>
            <a:ext cx="1350073" cy="3140928"/>
            <a:chOff x="0" y="0"/>
            <a:chExt cx="361541" cy="841120"/>
          </a:xfrm>
        </p:grpSpPr>
        <p:sp>
          <p:nvSpPr>
            <p:cNvPr name="Freeform 12" id="12"/>
            <p:cNvSpPr/>
            <p:nvPr/>
          </p:nvSpPr>
          <p:spPr>
            <a:xfrm flipH="false" flipV="false" rot="0">
              <a:off x="0" y="0"/>
              <a:ext cx="361541" cy="841119"/>
            </a:xfrm>
            <a:custGeom>
              <a:avLst/>
              <a:gdLst/>
              <a:ahLst/>
              <a:cxnLst/>
              <a:rect r="r" b="b" t="t" l="l"/>
              <a:pathLst>
                <a:path h="841119" w="361541">
                  <a:moveTo>
                    <a:pt x="0" y="0"/>
                  </a:moveTo>
                  <a:lnTo>
                    <a:pt x="361541" y="0"/>
                  </a:lnTo>
                  <a:lnTo>
                    <a:pt x="361541" y="841119"/>
                  </a:lnTo>
                  <a:lnTo>
                    <a:pt x="0" y="841119"/>
                  </a:lnTo>
                  <a:close/>
                </a:path>
              </a:pathLst>
            </a:custGeom>
            <a:solidFill>
              <a:srgbClr val="FF3D00"/>
            </a:solidFill>
          </p:spPr>
        </p:sp>
        <p:sp>
          <p:nvSpPr>
            <p:cNvPr name="TextBox 13" id="13"/>
            <p:cNvSpPr txBox="true"/>
            <p:nvPr/>
          </p:nvSpPr>
          <p:spPr>
            <a:xfrm>
              <a:off x="0" y="-47625"/>
              <a:ext cx="361541" cy="888745"/>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1760408" y="8027035"/>
            <a:ext cx="4349223" cy="1231265"/>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E6E8DA"/>
                </a:solidFill>
                <a:latin typeface="Inter"/>
                <a:ea typeface="Inter"/>
                <a:cs typeface="Inter"/>
                <a:sym typeface="Inter"/>
              </a:rPr>
              <a:t>Lorem ipsum dolor sit amet, consectetur adipiscing elit. Nam eget purus eu augue bibendum egestas. Nam id fermentum leo. Nunc lectus enim, efficitur varius dolor a, malesuada dapibus arcu. Duis id ante vehicula, tincidunt enim in, sagittis turpis.</a:t>
            </a:r>
          </a:p>
        </p:txBody>
      </p:sp>
      <p:sp>
        <p:nvSpPr>
          <p:cNvPr name="Freeform 15" id="15"/>
          <p:cNvSpPr/>
          <p:nvPr/>
        </p:nvSpPr>
        <p:spPr>
          <a:xfrm flipH="true" flipV="true" rot="0">
            <a:off x="17259300" y="300318"/>
            <a:ext cx="728382" cy="728382"/>
          </a:xfrm>
          <a:custGeom>
            <a:avLst/>
            <a:gdLst/>
            <a:ahLst/>
            <a:cxnLst/>
            <a:rect r="r" b="b" t="t" l="l"/>
            <a:pathLst>
              <a:path h="728382" w="728382">
                <a:moveTo>
                  <a:pt x="728382" y="728382"/>
                </a:moveTo>
                <a:lnTo>
                  <a:pt x="0" y="728382"/>
                </a:lnTo>
                <a:lnTo>
                  <a:pt x="0" y="0"/>
                </a:lnTo>
                <a:lnTo>
                  <a:pt x="728382" y="0"/>
                </a:lnTo>
                <a:lnTo>
                  <a:pt x="728382" y="728382"/>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DAGQdU0uuhY</dc:identifier>
  <dcterms:modified xsi:type="dcterms:W3CDTF">2011-08-01T06:04:30Z</dcterms:modified>
  <cp:revision>1</cp:revision>
  <dc:title>Black and Orange Modern Minimalist Creative Portfolio Presentation</dc:title>
</cp:coreProperties>
</file>